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256" r:id="rId2"/>
    <p:sldId id="257" r:id="rId3"/>
    <p:sldId id="278" r:id="rId4"/>
    <p:sldId id="258" r:id="rId5"/>
    <p:sldId id="259" r:id="rId6"/>
    <p:sldId id="260" r:id="rId7"/>
    <p:sldId id="261" r:id="rId8"/>
    <p:sldId id="262" r:id="rId9"/>
    <p:sldId id="263" r:id="rId10"/>
    <p:sldId id="264" r:id="rId11"/>
    <p:sldId id="265" r:id="rId12"/>
    <p:sldId id="266" r:id="rId13"/>
    <p:sldId id="267" r:id="rId14"/>
    <p:sldId id="274" r:id="rId15"/>
    <p:sldId id="268" r:id="rId16"/>
    <p:sldId id="269" r:id="rId17"/>
    <p:sldId id="270" r:id="rId18"/>
    <p:sldId id="271" r:id="rId19"/>
    <p:sldId id="272" r:id="rId20"/>
    <p:sldId id="273" r:id="rId21"/>
    <p:sldId id="275" r:id="rId22"/>
    <p:sldId id="276" r:id="rId23"/>
    <p:sldId id="277" r:id="rId24"/>
    <p:sldId id="279" r:id="rId25"/>
    <p:sldId id="280" r:id="rId26"/>
    <p:sldId id="282" r:id="rId27"/>
    <p:sldId id="283" r:id="rId28"/>
    <p:sldId id="284" r:id="rId29"/>
    <p:sldId id="285" r:id="rId30"/>
    <p:sldId id="281" r:id="rId31"/>
    <p:sldId id="286" r:id="rId32"/>
    <p:sldId id="287" r:id="rId3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pl-PL"/>
              <a:t>Kliknij, aby edytować styl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94FD11B2-F728-4CFA-8D03-5DEE64402388}" type="datetimeFigureOut">
              <a:rPr lang="pl-PL" smtClean="0"/>
              <a:t>20.12.2022</a:t>
            </a:fld>
            <a:endParaRPr lang="pl-PL"/>
          </a:p>
        </p:txBody>
      </p:sp>
      <p:sp>
        <p:nvSpPr>
          <p:cNvPr id="5" name="Footer Placeholder 4"/>
          <p:cNvSpPr>
            <a:spLocks noGrp="1"/>
          </p:cNvSpPr>
          <p:nvPr>
            <p:ph type="ftr" sz="quarter" idx="11"/>
          </p:nvPr>
        </p:nvSpPr>
        <p:spPr/>
        <p:txBody>
          <a:bodyPr/>
          <a:lstStyle/>
          <a:p>
            <a:endParaRPr lang="pl-P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41164CD-AF9C-4C2A-B4C0-44B746C1156D}" type="slidenum">
              <a:rPr lang="pl-PL" smtClean="0"/>
              <a:t>‹#›</a:t>
            </a:fld>
            <a:endParaRPr lang="pl-PL"/>
          </a:p>
        </p:txBody>
      </p:sp>
    </p:spTree>
    <p:extLst>
      <p:ext uri="{BB962C8B-B14F-4D97-AF65-F5344CB8AC3E}">
        <p14:creationId xmlns:p14="http://schemas.microsoft.com/office/powerpoint/2010/main" val="267843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pl-PL"/>
              <a:t>Kliknij, aby edytować styl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94FD11B2-F728-4CFA-8D03-5DEE64402388}" type="datetimeFigureOut">
              <a:rPr lang="pl-PL" smtClean="0"/>
              <a:t>20.12.2022</a:t>
            </a:fld>
            <a:endParaRPr lang="pl-PL"/>
          </a:p>
        </p:txBody>
      </p:sp>
      <p:sp>
        <p:nvSpPr>
          <p:cNvPr id="5" name="Footer Placeholder 4"/>
          <p:cNvSpPr>
            <a:spLocks noGrp="1"/>
          </p:cNvSpPr>
          <p:nvPr>
            <p:ph type="ftr" sz="quarter" idx="11"/>
          </p:nvPr>
        </p:nvSpPr>
        <p:spPr/>
        <p:txBody>
          <a:bodyPr/>
          <a:lstStyle/>
          <a:p>
            <a:endParaRPr lang="pl-P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41164CD-AF9C-4C2A-B4C0-44B746C1156D}" type="slidenum">
              <a:rPr lang="pl-PL" smtClean="0"/>
              <a:t>‹#›</a:t>
            </a:fld>
            <a:endParaRPr lang="pl-PL"/>
          </a:p>
        </p:txBody>
      </p:sp>
    </p:spTree>
    <p:extLst>
      <p:ext uri="{BB962C8B-B14F-4D97-AF65-F5344CB8AC3E}">
        <p14:creationId xmlns:p14="http://schemas.microsoft.com/office/powerpoint/2010/main" val="960436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l-PL"/>
              <a:t>Kliknij, aby edytować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94FD11B2-F728-4CFA-8D03-5DEE64402388}" type="datetimeFigureOut">
              <a:rPr lang="pl-PL" smtClean="0"/>
              <a:t>20.12.2022</a:t>
            </a:fld>
            <a:endParaRPr lang="pl-PL"/>
          </a:p>
        </p:txBody>
      </p:sp>
      <p:sp>
        <p:nvSpPr>
          <p:cNvPr id="5" name="Footer Placeholder 4"/>
          <p:cNvSpPr>
            <a:spLocks noGrp="1"/>
          </p:cNvSpPr>
          <p:nvPr>
            <p:ph type="ftr" sz="quarter" idx="11"/>
          </p:nvPr>
        </p:nvSpPr>
        <p:spPr/>
        <p:txBody>
          <a:bodyPr/>
          <a:lstStyle/>
          <a:p>
            <a:endParaRPr lang="pl-P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41164CD-AF9C-4C2A-B4C0-44B746C1156D}" type="slidenum">
              <a:rPr lang="pl-PL" smtClean="0"/>
              <a:t>‹#›</a:t>
            </a:fld>
            <a:endParaRPr lang="pl-P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4394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pl-PL"/>
              <a:t>Kliknij, aby edytować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l-PL"/>
              <a:t>Kliknij, aby edytować style wzorca tekstu</a:t>
            </a:r>
          </a:p>
        </p:txBody>
      </p:sp>
      <p:sp>
        <p:nvSpPr>
          <p:cNvPr id="5" name="Date Placeholder 4"/>
          <p:cNvSpPr>
            <a:spLocks noGrp="1"/>
          </p:cNvSpPr>
          <p:nvPr>
            <p:ph type="dt" sz="half" idx="10"/>
          </p:nvPr>
        </p:nvSpPr>
        <p:spPr/>
        <p:txBody>
          <a:bodyPr/>
          <a:lstStyle/>
          <a:p>
            <a:fld id="{94FD11B2-F728-4CFA-8D03-5DEE64402388}" type="datetimeFigureOut">
              <a:rPr lang="pl-PL" smtClean="0"/>
              <a:t>20.12.2022</a:t>
            </a:fld>
            <a:endParaRPr lang="pl-PL"/>
          </a:p>
        </p:txBody>
      </p:sp>
      <p:sp>
        <p:nvSpPr>
          <p:cNvPr id="6" name="Footer Placeholder 5"/>
          <p:cNvSpPr>
            <a:spLocks noGrp="1"/>
          </p:cNvSpPr>
          <p:nvPr>
            <p:ph type="ftr" sz="quarter" idx="11"/>
          </p:nvPr>
        </p:nvSpPr>
        <p:spPr/>
        <p:txBody>
          <a:bodyPr/>
          <a:lstStyle/>
          <a:p>
            <a:endParaRPr lang="pl-P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41164CD-AF9C-4C2A-B4C0-44B746C1156D}" type="slidenum">
              <a:rPr lang="pl-PL" smtClean="0"/>
              <a:t>‹#›</a:t>
            </a:fld>
            <a:endParaRPr lang="pl-PL"/>
          </a:p>
        </p:txBody>
      </p:sp>
    </p:spTree>
    <p:extLst>
      <p:ext uri="{BB962C8B-B14F-4D97-AF65-F5344CB8AC3E}">
        <p14:creationId xmlns:p14="http://schemas.microsoft.com/office/powerpoint/2010/main" val="2298042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l-PL"/>
              <a:t>Kliknij, aby edytować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l-PL"/>
              <a:t>Kliknij, aby edytować style wzorca tekstu</a:t>
            </a:r>
          </a:p>
        </p:txBody>
      </p:sp>
      <p:sp>
        <p:nvSpPr>
          <p:cNvPr id="5" name="Date Placeholder 4"/>
          <p:cNvSpPr>
            <a:spLocks noGrp="1"/>
          </p:cNvSpPr>
          <p:nvPr>
            <p:ph type="dt" sz="half" idx="10"/>
          </p:nvPr>
        </p:nvSpPr>
        <p:spPr/>
        <p:txBody>
          <a:bodyPr/>
          <a:lstStyle/>
          <a:p>
            <a:fld id="{94FD11B2-F728-4CFA-8D03-5DEE64402388}" type="datetimeFigureOut">
              <a:rPr lang="pl-PL" smtClean="0"/>
              <a:t>20.12.2022</a:t>
            </a:fld>
            <a:endParaRPr lang="pl-PL"/>
          </a:p>
        </p:txBody>
      </p:sp>
      <p:sp>
        <p:nvSpPr>
          <p:cNvPr id="6" name="Footer Placeholder 5"/>
          <p:cNvSpPr>
            <a:spLocks noGrp="1"/>
          </p:cNvSpPr>
          <p:nvPr>
            <p:ph type="ftr" sz="quarter" idx="11"/>
          </p:nvPr>
        </p:nvSpPr>
        <p:spPr/>
        <p:txBody>
          <a:bodyPr/>
          <a:lstStyle/>
          <a:p>
            <a:endParaRPr lang="pl-P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41164CD-AF9C-4C2A-B4C0-44B746C1156D}" type="slidenum">
              <a:rPr lang="pl-PL" smtClean="0"/>
              <a:t>‹#›</a:t>
            </a:fld>
            <a:endParaRPr lang="pl-P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30959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pl-PL"/>
              <a:t>Kliknij, aby edytować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l-PL"/>
              <a:t>Kliknij, aby edytować style wzorca tekstu</a:t>
            </a:r>
          </a:p>
        </p:txBody>
      </p:sp>
      <p:sp>
        <p:nvSpPr>
          <p:cNvPr id="5" name="Date Placeholder 4"/>
          <p:cNvSpPr>
            <a:spLocks noGrp="1"/>
          </p:cNvSpPr>
          <p:nvPr>
            <p:ph type="dt" sz="half" idx="10"/>
          </p:nvPr>
        </p:nvSpPr>
        <p:spPr/>
        <p:txBody>
          <a:bodyPr/>
          <a:lstStyle/>
          <a:p>
            <a:fld id="{94FD11B2-F728-4CFA-8D03-5DEE64402388}" type="datetimeFigureOut">
              <a:rPr lang="pl-PL" smtClean="0"/>
              <a:t>20.12.2022</a:t>
            </a:fld>
            <a:endParaRPr lang="pl-PL"/>
          </a:p>
        </p:txBody>
      </p:sp>
      <p:sp>
        <p:nvSpPr>
          <p:cNvPr id="6" name="Footer Placeholder 5"/>
          <p:cNvSpPr>
            <a:spLocks noGrp="1"/>
          </p:cNvSpPr>
          <p:nvPr>
            <p:ph type="ftr" sz="quarter" idx="11"/>
          </p:nvPr>
        </p:nvSpPr>
        <p:spPr/>
        <p:txBody>
          <a:bodyPr/>
          <a:lstStyle/>
          <a:p>
            <a:endParaRPr lang="pl-P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41164CD-AF9C-4C2A-B4C0-44B746C1156D}" type="slidenum">
              <a:rPr lang="pl-PL" smtClean="0"/>
              <a:t>‹#›</a:t>
            </a:fld>
            <a:endParaRPr lang="pl-PL"/>
          </a:p>
        </p:txBody>
      </p:sp>
    </p:spTree>
    <p:extLst>
      <p:ext uri="{BB962C8B-B14F-4D97-AF65-F5344CB8AC3E}">
        <p14:creationId xmlns:p14="http://schemas.microsoft.com/office/powerpoint/2010/main" val="2980151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4FD11B2-F728-4CFA-8D03-5DEE64402388}" type="datetimeFigureOut">
              <a:rPr lang="pl-PL" smtClean="0"/>
              <a:t>20.12.2022</a:t>
            </a:fld>
            <a:endParaRPr lang="pl-PL"/>
          </a:p>
        </p:txBody>
      </p:sp>
      <p:sp>
        <p:nvSpPr>
          <p:cNvPr id="5" name="Footer Placeholder 4"/>
          <p:cNvSpPr>
            <a:spLocks noGrp="1"/>
          </p:cNvSpPr>
          <p:nvPr>
            <p:ph type="ftr" sz="quarter" idx="11"/>
          </p:nvPr>
        </p:nvSpPr>
        <p:spPr/>
        <p:txBody>
          <a:bodyPr/>
          <a:lstStyle/>
          <a:p>
            <a:endParaRPr lang="pl-P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41164CD-AF9C-4C2A-B4C0-44B746C1156D}" type="slidenum">
              <a:rPr lang="pl-PL" smtClean="0"/>
              <a:t>‹#›</a:t>
            </a:fld>
            <a:endParaRPr lang="pl-PL"/>
          </a:p>
        </p:txBody>
      </p:sp>
    </p:spTree>
    <p:extLst>
      <p:ext uri="{BB962C8B-B14F-4D97-AF65-F5344CB8AC3E}">
        <p14:creationId xmlns:p14="http://schemas.microsoft.com/office/powerpoint/2010/main" val="685676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pl-PL"/>
              <a:t>Kliknij, aby edytować styl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4FD11B2-F728-4CFA-8D03-5DEE64402388}" type="datetimeFigureOut">
              <a:rPr lang="pl-PL" smtClean="0"/>
              <a:t>20.12.2022</a:t>
            </a:fld>
            <a:endParaRPr lang="pl-PL"/>
          </a:p>
        </p:txBody>
      </p:sp>
      <p:sp>
        <p:nvSpPr>
          <p:cNvPr id="5" name="Footer Placeholder 4"/>
          <p:cNvSpPr>
            <a:spLocks noGrp="1"/>
          </p:cNvSpPr>
          <p:nvPr>
            <p:ph type="ftr" sz="quarter" idx="11"/>
          </p:nvPr>
        </p:nvSpPr>
        <p:spPr/>
        <p:txBody>
          <a:bodyPr/>
          <a:lstStyle/>
          <a:p>
            <a:endParaRPr lang="pl-P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41164CD-AF9C-4C2A-B4C0-44B746C1156D}" type="slidenum">
              <a:rPr lang="pl-PL" smtClean="0"/>
              <a:t>‹#›</a:t>
            </a:fld>
            <a:endParaRPr lang="pl-PL"/>
          </a:p>
        </p:txBody>
      </p:sp>
    </p:spTree>
    <p:extLst>
      <p:ext uri="{BB962C8B-B14F-4D97-AF65-F5344CB8AC3E}">
        <p14:creationId xmlns:p14="http://schemas.microsoft.com/office/powerpoint/2010/main" val="3370815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pl-PL"/>
              <a:t>Kliknij, aby edytować styl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4FD11B2-F728-4CFA-8D03-5DEE64402388}" type="datetimeFigureOut">
              <a:rPr lang="pl-PL" smtClean="0"/>
              <a:t>20.12.2022</a:t>
            </a:fld>
            <a:endParaRPr lang="pl-PL"/>
          </a:p>
        </p:txBody>
      </p:sp>
      <p:sp>
        <p:nvSpPr>
          <p:cNvPr id="5" name="Footer Placeholder 4"/>
          <p:cNvSpPr>
            <a:spLocks noGrp="1"/>
          </p:cNvSpPr>
          <p:nvPr>
            <p:ph type="ftr" sz="quarter" idx="11"/>
          </p:nvPr>
        </p:nvSpPr>
        <p:spPr/>
        <p:txBody>
          <a:bodyPr/>
          <a:lstStyle/>
          <a:p>
            <a:endParaRPr lang="pl-P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41164CD-AF9C-4C2A-B4C0-44B746C1156D}" type="slidenum">
              <a:rPr lang="pl-PL" smtClean="0"/>
              <a:t>‹#›</a:t>
            </a:fld>
            <a:endParaRPr lang="pl-PL"/>
          </a:p>
        </p:txBody>
      </p:sp>
    </p:spTree>
    <p:extLst>
      <p:ext uri="{BB962C8B-B14F-4D97-AF65-F5344CB8AC3E}">
        <p14:creationId xmlns:p14="http://schemas.microsoft.com/office/powerpoint/2010/main" val="789520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94FD11B2-F728-4CFA-8D03-5DEE64402388}" type="datetimeFigureOut">
              <a:rPr lang="pl-PL" smtClean="0"/>
              <a:t>20.12.2022</a:t>
            </a:fld>
            <a:endParaRPr lang="pl-PL"/>
          </a:p>
        </p:txBody>
      </p:sp>
      <p:sp>
        <p:nvSpPr>
          <p:cNvPr id="5" name="Footer Placeholder 4"/>
          <p:cNvSpPr>
            <a:spLocks noGrp="1"/>
          </p:cNvSpPr>
          <p:nvPr>
            <p:ph type="ftr" sz="quarter" idx="11"/>
          </p:nvPr>
        </p:nvSpPr>
        <p:spPr/>
        <p:txBody>
          <a:bodyPr/>
          <a:lstStyle/>
          <a:p>
            <a:endParaRPr lang="pl-P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41164CD-AF9C-4C2A-B4C0-44B746C1156D}" type="slidenum">
              <a:rPr lang="pl-PL" smtClean="0"/>
              <a:t>‹#›</a:t>
            </a:fld>
            <a:endParaRPr lang="pl-PL"/>
          </a:p>
        </p:txBody>
      </p:sp>
    </p:spTree>
    <p:extLst>
      <p:ext uri="{BB962C8B-B14F-4D97-AF65-F5344CB8AC3E}">
        <p14:creationId xmlns:p14="http://schemas.microsoft.com/office/powerpoint/2010/main" val="1731008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94FD11B2-F728-4CFA-8D03-5DEE64402388}" type="datetimeFigureOut">
              <a:rPr lang="pl-PL" smtClean="0"/>
              <a:t>20.12.2022</a:t>
            </a:fld>
            <a:endParaRPr lang="pl-PL"/>
          </a:p>
        </p:txBody>
      </p:sp>
      <p:sp>
        <p:nvSpPr>
          <p:cNvPr id="6" name="Footer Placeholder 5"/>
          <p:cNvSpPr>
            <a:spLocks noGrp="1"/>
          </p:cNvSpPr>
          <p:nvPr>
            <p:ph type="ftr" sz="quarter" idx="11"/>
          </p:nvPr>
        </p:nvSpPr>
        <p:spPr/>
        <p:txBody>
          <a:bodyPr/>
          <a:lstStyle/>
          <a:p>
            <a:endParaRPr lang="pl-P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41164CD-AF9C-4C2A-B4C0-44B746C1156D}" type="slidenum">
              <a:rPr lang="pl-PL" smtClean="0"/>
              <a:t>‹#›</a:t>
            </a:fld>
            <a:endParaRPr lang="pl-PL"/>
          </a:p>
        </p:txBody>
      </p:sp>
    </p:spTree>
    <p:extLst>
      <p:ext uri="{BB962C8B-B14F-4D97-AF65-F5344CB8AC3E}">
        <p14:creationId xmlns:p14="http://schemas.microsoft.com/office/powerpoint/2010/main" val="2132245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94FD11B2-F728-4CFA-8D03-5DEE64402388}" type="datetimeFigureOut">
              <a:rPr lang="pl-PL" smtClean="0"/>
              <a:t>20.12.2022</a:t>
            </a:fld>
            <a:endParaRPr lang="pl-PL"/>
          </a:p>
        </p:txBody>
      </p:sp>
      <p:sp>
        <p:nvSpPr>
          <p:cNvPr id="8" name="Footer Placeholder 7"/>
          <p:cNvSpPr>
            <a:spLocks noGrp="1"/>
          </p:cNvSpPr>
          <p:nvPr>
            <p:ph type="ftr" sz="quarter" idx="11"/>
          </p:nvPr>
        </p:nvSpPr>
        <p:spPr/>
        <p:txBody>
          <a:bodyPr/>
          <a:lstStyle/>
          <a:p>
            <a:endParaRPr lang="pl-P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41164CD-AF9C-4C2A-B4C0-44B746C1156D}" type="slidenum">
              <a:rPr lang="pl-PL" smtClean="0"/>
              <a:t>‹#›</a:t>
            </a:fld>
            <a:endParaRPr lang="pl-PL"/>
          </a:p>
        </p:txBody>
      </p:sp>
    </p:spTree>
    <p:extLst>
      <p:ext uri="{BB962C8B-B14F-4D97-AF65-F5344CB8AC3E}">
        <p14:creationId xmlns:p14="http://schemas.microsoft.com/office/powerpoint/2010/main" val="1733836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94FD11B2-F728-4CFA-8D03-5DEE64402388}" type="datetimeFigureOut">
              <a:rPr lang="pl-PL" smtClean="0"/>
              <a:t>20.12.2022</a:t>
            </a:fld>
            <a:endParaRPr lang="pl-PL"/>
          </a:p>
        </p:txBody>
      </p:sp>
      <p:sp>
        <p:nvSpPr>
          <p:cNvPr id="4" name="Footer Placeholder 3"/>
          <p:cNvSpPr>
            <a:spLocks noGrp="1"/>
          </p:cNvSpPr>
          <p:nvPr>
            <p:ph type="ftr" sz="quarter" idx="11"/>
          </p:nvPr>
        </p:nvSpPr>
        <p:spPr/>
        <p:txBody>
          <a:bodyPr/>
          <a:lstStyle/>
          <a:p>
            <a:endParaRPr lang="pl-P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41164CD-AF9C-4C2A-B4C0-44B746C1156D}" type="slidenum">
              <a:rPr lang="pl-PL" smtClean="0"/>
              <a:t>‹#›</a:t>
            </a:fld>
            <a:endParaRPr lang="pl-PL"/>
          </a:p>
        </p:txBody>
      </p:sp>
    </p:spTree>
    <p:extLst>
      <p:ext uri="{BB962C8B-B14F-4D97-AF65-F5344CB8AC3E}">
        <p14:creationId xmlns:p14="http://schemas.microsoft.com/office/powerpoint/2010/main" val="2765198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FD11B2-F728-4CFA-8D03-5DEE64402388}" type="datetimeFigureOut">
              <a:rPr lang="pl-PL" smtClean="0"/>
              <a:t>20.12.2022</a:t>
            </a:fld>
            <a:endParaRPr lang="pl-PL"/>
          </a:p>
        </p:txBody>
      </p:sp>
      <p:sp>
        <p:nvSpPr>
          <p:cNvPr id="3" name="Footer Placeholder 2"/>
          <p:cNvSpPr>
            <a:spLocks noGrp="1"/>
          </p:cNvSpPr>
          <p:nvPr>
            <p:ph type="ftr" sz="quarter" idx="11"/>
          </p:nvPr>
        </p:nvSpPr>
        <p:spPr/>
        <p:txBody>
          <a:bodyPr/>
          <a:lstStyle/>
          <a:p>
            <a:endParaRPr lang="pl-P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41164CD-AF9C-4C2A-B4C0-44B746C1156D}" type="slidenum">
              <a:rPr lang="pl-PL" smtClean="0"/>
              <a:t>‹#›</a:t>
            </a:fld>
            <a:endParaRPr lang="pl-PL"/>
          </a:p>
        </p:txBody>
      </p:sp>
    </p:spTree>
    <p:extLst>
      <p:ext uri="{BB962C8B-B14F-4D97-AF65-F5344CB8AC3E}">
        <p14:creationId xmlns:p14="http://schemas.microsoft.com/office/powerpoint/2010/main" val="267061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pl-PL"/>
              <a:t>Kliknij, aby edytować styl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4FD11B2-F728-4CFA-8D03-5DEE64402388}" type="datetimeFigureOut">
              <a:rPr lang="pl-PL" smtClean="0"/>
              <a:t>20.12.2022</a:t>
            </a:fld>
            <a:endParaRPr lang="pl-PL"/>
          </a:p>
        </p:txBody>
      </p:sp>
      <p:sp>
        <p:nvSpPr>
          <p:cNvPr id="6" name="Footer Placeholder 5"/>
          <p:cNvSpPr>
            <a:spLocks noGrp="1"/>
          </p:cNvSpPr>
          <p:nvPr>
            <p:ph type="ftr" sz="quarter" idx="11"/>
          </p:nvPr>
        </p:nvSpPr>
        <p:spPr/>
        <p:txBody>
          <a:bodyPr/>
          <a:lstStyle/>
          <a:p>
            <a:endParaRPr lang="pl-P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41164CD-AF9C-4C2A-B4C0-44B746C1156D}" type="slidenum">
              <a:rPr lang="pl-PL" smtClean="0"/>
              <a:t>‹#›</a:t>
            </a:fld>
            <a:endParaRPr lang="pl-PL"/>
          </a:p>
        </p:txBody>
      </p:sp>
    </p:spTree>
    <p:extLst>
      <p:ext uri="{BB962C8B-B14F-4D97-AF65-F5344CB8AC3E}">
        <p14:creationId xmlns:p14="http://schemas.microsoft.com/office/powerpoint/2010/main" val="553942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4FD11B2-F728-4CFA-8D03-5DEE64402388}" type="datetimeFigureOut">
              <a:rPr lang="pl-PL" smtClean="0"/>
              <a:t>20.12.2022</a:t>
            </a:fld>
            <a:endParaRPr lang="pl-PL"/>
          </a:p>
        </p:txBody>
      </p:sp>
      <p:sp>
        <p:nvSpPr>
          <p:cNvPr id="6" name="Footer Placeholder 5"/>
          <p:cNvSpPr>
            <a:spLocks noGrp="1"/>
          </p:cNvSpPr>
          <p:nvPr>
            <p:ph type="ftr" sz="quarter" idx="11"/>
          </p:nvPr>
        </p:nvSpPr>
        <p:spPr/>
        <p:txBody>
          <a:bodyPr/>
          <a:lstStyle/>
          <a:p>
            <a:endParaRPr lang="pl-P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41164CD-AF9C-4C2A-B4C0-44B746C1156D}" type="slidenum">
              <a:rPr lang="pl-PL" smtClean="0"/>
              <a:t>‹#›</a:t>
            </a:fld>
            <a:endParaRPr lang="pl-PL"/>
          </a:p>
        </p:txBody>
      </p:sp>
    </p:spTree>
    <p:extLst>
      <p:ext uri="{BB962C8B-B14F-4D97-AF65-F5344CB8AC3E}">
        <p14:creationId xmlns:p14="http://schemas.microsoft.com/office/powerpoint/2010/main" val="2395702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4FD11B2-F728-4CFA-8D03-5DEE64402388}" type="datetimeFigureOut">
              <a:rPr lang="pl-PL" smtClean="0"/>
              <a:t>20.12.2022</a:t>
            </a:fld>
            <a:endParaRPr lang="pl-P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l-P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41164CD-AF9C-4C2A-B4C0-44B746C1156D}" type="slidenum">
              <a:rPr lang="pl-PL" smtClean="0"/>
              <a:t>‹#›</a:t>
            </a:fld>
            <a:endParaRPr lang="pl-PL"/>
          </a:p>
        </p:txBody>
      </p:sp>
    </p:spTree>
    <p:extLst>
      <p:ext uri="{BB962C8B-B14F-4D97-AF65-F5344CB8AC3E}">
        <p14:creationId xmlns:p14="http://schemas.microsoft.com/office/powerpoint/2010/main" val="113495419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a:bodyPr>
          <a:lstStyle/>
          <a:p>
            <a:r>
              <a:rPr lang="pl-PL" sz="2800" dirty="0">
                <a:latin typeface="Arial" panose="020B0604020202020204" pitchFamily="34" charset="0"/>
                <a:cs typeface="Arial" panose="020B0604020202020204" pitchFamily="34" charset="0"/>
              </a:rPr>
              <a:t>Krótka historia współpracy</a:t>
            </a:r>
            <a:br>
              <a:rPr lang="pl-PL" sz="2800" dirty="0">
                <a:latin typeface="Arial" panose="020B0604020202020204" pitchFamily="34" charset="0"/>
                <a:cs typeface="Arial" panose="020B0604020202020204" pitchFamily="34" charset="0"/>
              </a:rPr>
            </a:br>
            <a:r>
              <a:rPr lang="pl-PL" sz="2800" dirty="0">
                <a:latin typeface="Arial" panose="020B0604020202020204" pitchFamily="34" charset="0"/>
                <a:cs typeface="Arial" panose="020B0604020202020204" pitchFamily="34" charset="0"/>
              </a:rPr>
              <a:t>I LICEUM OGÓLNOKSZTAŁCĄCEGO im. Marii Skłodowskiej – Curie w Szczecinie </a:t>
            </a:r>
            <a:br>
              <a:rPr lang="pl-PL" sz="2800" dirty="0">
                <a:latin typeface="Arial" panose="020B0604020202020204" pitchFamily="34" charset="0"/>
                <a:cs typeface="Arial" panose="020B0604020202020204" pitchFamily="34" charset="0"/>
              </a:rPr>
            </a:br>
            <a:r>
              <a:rPr lang="pl-PL" sz="2800" dirty="0">
                <a:latin typeface="Arial" panose="020B0604020202020204" pitchFamily="34" charset="0"/>
                <a:cs typeface="Arial" panose="020B0604020202020204" pitchFamily="34" charset="0"/>
              </a:rPr>
              <a:t>i </a:t>
            </a:r>
            <a:r>
              <a:rPr lang="pl-PL" sz="2800" dirty="0" err="1">
                <a:latin typeface="Arial" panose="020B0604020202020204" pitchFamily="34" charset="0"/>
                <a:cs typeface="Arial" panose="020B0604020202020204" pitchFamily="34" charset="0"/>
              </a:rPr>
              <a:t>Gymnasium</a:t>
            </a:r>
            <a:r>
              <a:rPr lang="pl-PL" sz="2800" dirty="0">
                <a:latin typeface="Arial" panose="020B0604020202020204" pitchFamily="34" charset="0"/>
                <a:cs typeface="Arial" panose="020B0604020202020204" pitchFamily="34" charset="0"/>
              </a:rPr>
              <a:t> </a:t>
            </a:r>
            <a:r>
              <a:rPr lang="pl-PL" sz="2800" dirty="0" err="1">
                <a:latin typeface="Arial" panose="020B0604020202020204" pitchFamily="34" charset="0"/>
                <a:cs typeface="Arial" panose="020B0604020202020204" pitchFamily="34" charset="0"/>
              </a:rPr>
              <a:t>Carolinum</a:t>
            </a:r>
            <a:r>
              <a:rPr lang="pl-PL" sz="2800" dirty="0">
                <a:latin typeface="Arial" panose="020B0604020202020204" pitchFamily="34" charset="0"/>
                <a:cs typeface="Arial" panose="020B0604020202020204" pitchFamily="34" charset="0"/>
              </a:rPr>
              <a:t> w </a:t>
            </a:r>
            <a:r>
              <a:rPr lang="pl-PL" sz="2800" dirty="0" err="1">
                <a:latin typeface="Arial" panose="020B0604020202020204" pitchFamily="34" charset="0"/>
                <a:cs typeface="Arial" panose="020B0604020202020204" pitchFamily="34" charset="0"/>
              </a:rPr>
              <a:t>Neustrelitz</a:t>
            </a:r>
            <a:br>
              <a:rPr lang="pl-PL" sz="2800" b="1" dirty="0"/>
            </a:br>
            <a:endParaRPr lang="pl-PL" sz="2800" b="1" dirty="0"/>
          </a:p>
        </p:txBody>
      </p:sp>
      <p:sp>
        <p:nvSpPr>
          <p:cNvPr id="3" name="Podtytuł 2"/>
          <p:cNvSpPr>
            <a:spLocks noGrp="1"/>
          </p:cNvSpPr>
          <p:nvPr>
            <p:ph type="subTitle" idx="1"/>
          </p:nvPr>
        </p:nvSpPr>
        <p:spPr/>
        <p:txBody>
          <a:bodyPr/>
          <a:lstStyle/>
          <a:p>
            <a:r>
              <a:rPr lang="pl-PL" b="1" dirty="0" err="1"/>
              <a:t>Gek</a:t>
            </a:r>
            <a:r>
              <a:rPr lang="de-DE" b="1" dirty="0"/>
              <a:t>ü</a:t>
            </a:r>
            <a:r>
              <a:rPr lang="pl-PL" b="1" dirty="0" err="1"/>
              <a:t>rzte</a:t>
            </a:r>
            <a:r>
              <a:rPr lang="pl-PL" b="1" dirty="0"/>
              <a:t> </a:t>
            </a:r>
            <a:r>
              <a:rPr lang="pl-PL" b="1" dirty="0" err="1"/>
              <a:t>Geschichte</a:t>
            </a:r>
            <a:r>
              <a:rPr lang="pl-PL" b="1" dirty="0"/>
              <a:t> der </a:t>
            </a:r>
            <a:r>
              <a:rPr lang="pl-PL" b="1" dirty="0" err="1"/>
              <a:t>Zusammenarbeit</a:t>
            </a:r>
            <a:r>
              <a:rPr lang="pl-PL" b="1" dirty="0"/>
              <a:t> </a:t>
            </a:r>
            <a:br>
              <a:rPr lang="pl-PL" b="1" dirty="0"/>
            </a:br>
            <a:r>
              <a:rPr lang="pl-PL" b="1" dirty="0" err="1"/>
              <a:t>zwischen</a:t>
            </a:r>
            <a:r>
              <a:rPr lang="pl-PL" b="1" dirty="0"/>
              <a:t> I LICEUM OGÓLNOKSZTAŁCĄCE im. Marii Skłodowskiej – Curie w Szczecinie </a:t>
            </a:r>
            <a:r>
              <a:rPr lang="pl-PL" b="1" dirty="0" err="1"/>
              <a:t>und</a:t>
            </a:r>
            <a:r>
              <a:rPr lang="pl-PL" b="1" dirty="0"/>
              <a:t> </a:t>
            </a:r>
            <a:r>
              <a:rPr lang="pl-PL" b="1" dirty="0" err="1"/>
              <a:t>Gymnasium</a:t>
            </a:r>
            <a:r>
              <a:rPr lang="pl-PL" b="1" dirty="0"/>
              <a:t> </a:t>
            </a:r>
            <a:r>
              <a:rPr lang="pl-PL" b="1" dirty="0" err="1"/>
              <a:t>Carolinum</a:t>
            </a:r>
            <a:r>
              <a:rPr lang="pl-PL" b="1" dirty="0"/>
              <a:t> in </a:t>
            </a:r>
            <a:r>
              <a:rPr lang="pl-PL" b="1" dirty="0" err="1"/>
              <a:t>Neustrelitz</a:t>
            </a:r>
            <a:endParaRPr lang="pl-PL" dirty="0"/>
          </a:p>
        </p:txBody>
      </p:sp>
    </p:spTree>
    <p:extLst>
      <p:ext uri="{BB962C8B-B14F-4D97-AF65-F5344CB8AC3E}">
        <p14:creationId xmlns:p14="http://schemas.microsoft.com/office/powerpoint/2010/main" val="194451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err="1"/>
              <a:t>Schreiben</a:t>
            </a:r>
            <a:r>
              <a:rPr lang="pl-PL" dirty="0"/>
              <a:t> </a:t>
            </a:r>
            <a:r>
              <a:rPr lang="pl-PL" dirty="0" err="1"/>
              <a:t>auf</a:t>
            </a:r>
            <a:r>
              <a:rPr lang="pl-PL" dirty="0"/>
              <a:t> </a:t>
            </a:r>
            <a:r>
              <a:rPr lang="pl-PL" dirty="0" err="1"/>
              <a:t>mittelalterliche</a:t>
            </a:r>
            <a:r>
              <a:rPr lang="pl-PL" dirty="0"/>
              <a:t> Art</a:t>
            </a:r>
            <a:br>
              <a:rPr lang="pl-PL" dirty="0"/>
            </a:br>
            <a:r>
              <a:rPr lang="pl-PL" dirty="0" err="1"/>
              <a:t>Verteidigung</a:t>
            </a:r>
            <a:r>
              <a:rPr lang="pl-PL" dirty="0"/>
              <a:t> des </a:t>
            </a:r>
            <a:r>
              <a:rPr lang="pl-PL" dirty="0" err="1"/>
              <a:t>Dorfes</a:t>
            </a:r>
            <a:endParaRPr lang="pl-PL" dirty="0"/>
          </a:p>
        </p:txBody>
      </p:sp>
      <p:pic>
        <p:nvPicPr>
          <p:cNvPr id="5" name="Symbol zastępczy zawartośc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89213" y="2584979"/>
            <a:ext cx="4313237" cy="2875491"/>
          </a:xfrm>
        </p:spPr>
      </p:pic>
      <p:pic>
        <p:nvPicPr>
          <p:cNvPr id="6" name="Symbol zastępczy zawartości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91375" y="2577042"/>
            <a:ext cx="4313238" cy="2875492"/>
          </a:xfrm>
        </p:spPr>
      </p:pic>
      <p:sp>
        <p:nvSpPr>
          <p:cNvPr id="7" name="Tytuł 1"/>
          <p:cNvSpPr txBox="1">
            <a:spLocks/>
          </p:cNvSpPr>
          <p:nvPr/>
        </p:nvSpPr>
        <p:spPr>
          <a:xfrm>
            <a:off x="2592924" y="5601789"/>
            <a:ext cx="8911687" cy="82513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l-PL" dirty="0"/>
              <a:t>Nauka pisania piórem i obrona wioski </a:t>
            </a:r>
          </a:p>
        </p:txBody>
      </p:sp>
    </p:spTree>
    <p:extLst>
      <p:ext uri="{BB962C8B-B14F-4D97-AF65-F5344CB8AC3E}">
        <p14:creationId xmlns:p14="http://schemas.microsoft.com/office/powerpoint/2010/main" val="36442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err="1"/>
              <a:t>Hafenrundfahrt</a:t>
            </a:r>
            <a:r>
              <a:rPr lang="pl-PL" dirty="0"/>
              <a:t> </a:t>
            </a:r>
            <a:r>
              <a:rPr lang="pl-PL" dirty="0" err="1"/>
              <a:t>an</a:t>
            </a:r>
            <a:r>
              <a:rPr lang="pl-PL" dirty="0"/>
              <a:t> der Oder in </a:t>
            </a:r>
            <a:r>
              <a:rPr lang="pl-PL" dirty="0" err="1"/>
              <a:t>Stettin</a:t>
            </a:r>
            <a:br>
              <a:rPr lang="pl-PL" dirty="0"/>
            </a:br>
            <a:r>
              <a:rPr lang="pl-PL" dirty="0" err="1"/>
              <a:t>Besuch</a:t>
            </a:r>
            <a:r>
              <a:rPr lang="pl-PL" dirty="0"/>
              <a:t> in Schwerin</a:t>
            </a:r>
          </a:p>
        </p:txBody>
      </p:sp>
      <p:pic>
        <p:nvPicPr>
          <p:cNvPr id="5" name="Symbol zastępczy zawartośc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89213" y="2584979"/>
            <a:ext cx="4313237" cy="2875491"/>
          </a:xfrm>
        </p:spPr>
      </p:pic>
      <p:pic>
        <p:nvPicPr>
          <p:cNvPr id="6" name="Symbol zastępczy zawartości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91375" y="2577618"/>
            <a:ext cx="4313238" cy="2874339"/>
          </a:xfrm>
        </p:spPr>
      </p:pic>
      <p:sp>
        <p:nvSpPr>
          <p:cNvPr id="7" name="Tytuł 1"/>
          <p:cNvSpPr txBox="1">
            <a:spLocks/>
          </p:cNvSpPr>
          <p:nvPr/>
        </p:nvSpPr>
        <p:spPr>
          <a:xfrm>
            <a:off x="2446606" y="55771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l-PL" dirty="0"/>
              <a:t>Wycieczka statkiem po Odrze </a:t>
            </a:r>
          </a:p>
          <a:p>
            <a:pPr algn="ctr"/>
            <a:r>
              <a:rPr lang="pl-PL" dirty="0"/>
              <a:t>Wizyta w Schwerinie</a:t>
            </a:r>
          </a:p>
        </p:txBody>
      </p:sp>
    </p:spTree>
    <p:extLst>
      <p:ext uri="{BB962C8B-B14F-4D97-AF65-F5344CB8AC3E}">
        <p14:creationId xmlns:p14="http://schemas.microsoft.com/office/powerpoint/2010/main" val="152759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2181726" y="1397938"/>
            <a:ext cx="3992732" cy="576262"/>
          </a:xfrm>
        </p:spPr>
        <p:txBody>
          <a:bodyPr/>
          <a:lstStyle/>
          <a:p>
            <a:pPr algn="ctr"/>
            <a:r>
              <a:rPr lang="pl-PL" dirty="0" err="1"/>
              <a:t>Besichtigung</a:t>
            </a:r>
            <a:r>
              <a:rPr lang="pl-PL" dirty="0"/>
              <a:t> des </a:t>
            </a:r>
            <a:r>
              <a:rPr lang="pl-PL" dirty="0" err="1"/>
              <a:t>Lyzeums</a:t>
            </a:r>
            <a:r>
              <a:rPr lang="pl-PL" dirty="0"/>
              <a:t> in </a:t>
            </a:r>
            <a:r>
              <a:rPr lang="pl-PL" dirty="0" err="1"/>
              <a:t>Stettin</a:t>
            </a:r>
            <a:r>
              <a:rPr lang="pl-PL" dirty="0"/>
              <a:t> </a:t>
            </a:r>
          </a:p>
        </p:txBody>
      </p:sp>
      <p:pic>
        <p:nvPicPr>
          <p:cNvPr id="7" name="Symbol zastępczy zawartości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831566" y="2022844"/>
            <a:ext cx="4343400" cy="3256632"/>
          </a:xfrm>
        </p:spPr>
      </p:pic>
      <p:sp>
        <p:nvSpPr>
          <p:cNvPr id="5" name="Symbol zastępczy tekstu 4"/>
          <p:cNvSpPr>
            <a:spLocks noGrp="1"/>
          </p:cNvSpPr>
          <p:nvPr>
            <p:ph type="body" sz="quarter" idx="3"/>
          </p:nvPr>
        </p:nvSpPr>
        <p:spPr>
          <a:xfrm>
            <a:off x="6748982" y="1193075"/>
            <a:ext cx="3999001" cy="600891"/>
          </a:xfrm>
        </p:spPr>
        <p:txBody>
          <a:bodyPr/>
          <a:lstStyle/>
          <a:p>
            <a:r>
              <a:rPr lang="pl-PL" dirty="0" err="1"/>
              <a:t>Schulerpr</a:t>
            </a:r>
            <a:r>
              <a:rPr lang="de-DE" dirty="0"/>
              <a:t>ä</a:t>
            </a:r>
            <a:r>
              <a:rPr lang="pl-PL" dirty="0" err="1"/>
              <a:t>sentationen</a:t>
            </a:r>
            <a:endParaRPr lang="pl-PL" dirty="0"/>
          </a:p>
        </p:txBody>
      </p:sp>
      <p:pic>
        <p:nvPicPr>
          <p:cNvPr id="8" name="Symbol zastępczy zawartości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409916" y="2021454"/>
            <a:ext cx="4338637" cy="3253061"/>
          </a:xfrm>
        </p:spPr>
      </p:pic>
      <p:sp>
        <p:nvSpPr>
          <p:cNvPr id="9" name="Symbol zastępczy tekstu 2"/>
          <p:cNvSpPr txBox="1">
            <a:spLocks/>
          </p:cNvSpPr>
          <p:nvPr/>
        </p:nvSpPr>
        <p:spPr>
          <a:xfrm>
            <a:off x="2006900" y="5274515"/>
            <a:ext cx="3992732" cy="866737"/>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9pPr>
          </a:lstStyle>
          <a:p>
            <a:pPr algn="ctr"/>
            <a:r>
              <a:rPr lang="pl-PL" dirty="0"/>
              <a:t>Zwiedzanie szkoły w Szczecinie</a:t>
            </a:r>
          </a:p>
        </p:txBody>
      </p:sp>
      <p:sp>
        <p:nvSpPr>
          <p:cNvPr id="10" name="Symbol zastępczy tekstu 4"/>
          <p:cNvSpPr txBox="1">
            <a:spLocks/>
          </p:cNvSpPr>
          <p:nvPr/>
        </p:nvSpPr>
        <p:spPr>
          <a:xfrm>
            <a:off x="6331131" y="5502003"/>
            <a:ext cx="4368660" cy="639249"/>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9pPr>
          </a:lstStyle>
          <a:p>
            <a:pPr algn="ctr"/>
            <a:r>
              <a:rPr lang="pl-PL" dirty="0"/>
              <a:t>Prezentacje wyników pracy uczniów</a:t>
            </a:r>
          </a:p>
        </p:txBody>
      </p:sp>
    </p:spTree>
    <p:extLst>
      <p:ext uri="{BB962C8B-B14F-4D97-AF65-F5344CB8AC3E}">
        <p14:creationId xmlns:p14="http://schemas.microsoft.com/office/powerpoint/2010/main" val="120733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a:latin typeface="Arial" panose="020B0604020202020204" pitchFamily="34" charset="0"/>
                <a:cs typeface="Arial" panose="020B0604020202020204" pitchFamily="34" charset="0"/>
              </a:rPr>
              <a:t>Wir </a:t>
            </a:r>
            <a:r>
              <a:rPr lang="pl-PL" dirty="0" err="1">
                <a:latin typeface="Arial" panose="020B0604020202020204" pitchFamily="34" charset="0"/>
                <a:cs typeface="Arial" panose="020B0604020202020204" pitchFamily="34" charset="0"/>
              </a:rPr>
              <a:t>haben</a:t>
            </a:r>
            <a:r>
              <a:rPr lang="pl-PL" dirty="0">
                <a:latin typeface="Arial" panose="020B0604020202020204" pitchFamily="34" charset="0"/>
                <a:cs typeface="Arial" panose="020B0604020202020204" pitchFamily="34" charset="0"/>
              </a:rPr>
              <a:t> </a:t>
            </a:r>
            <a:r>
              <a:rPr lang="de-DE" sz="2800" dirty="0">
                <a:latin typeface="Arial" panose="020B0604020202020204" pitchFamily="34" charset="0"/>
                <a:cs typeface="Arial" panose="020B0604020202020204" pitchFamily="34" charset="0"/>
              </a:rPr>
              <a:t>ü</a:t>
            </a:r>
            <a:r>
              <a:rPr lang="pl-PL" dirty="0">
                <a:latin typeface="Arial" panose="020B0604020202020204" pitchFamily="34" charset="0"/>
                <a:cs typeface="Arial" panose="020B0604020202020204" pitchFamily="34" charset="0"/>
              </a:rPr>
              <a:t>ber </a:t>
            </a:r>
            <a:r>
              <a:rPr lang="pl-PL" dirty="0" err="1">
                <a:latin typeface="Arial" panose="020B0604020202020204" pitchFamily="34" charset="0"/>
                <a:cs typeface="Arial" panose="020B0604020202020204" pitchFamily="34" charset="0"/>
              </a:rPr>
              <a:t>wichtige</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Themen</a:t>
            </a:r>
            <a:r>
              <a:rPr lang="pl-PL" dirty="0">
                <a:latin typeface="Arial" panose="020B0604020202020204" pitchFamily="34" charset="0"/>
                <a:cs typeface="Arial" panose="020B0604020202020204" pitchFamily="34" charset="0"/>
              </a:rPr>
              <a:t> wie </a:t>
            </a:r>
            <a:r>
              <a:rPr lang="pl-PL" dirty="0" err="1">
                <a:latin typeface="Arial" panose="020B0604020202020204" pitchFamily="34" charset="0"/>
                <a:cs typeface="Arial" panose="020B0604020202020204" pitchFamily="34" charset="0"/>
              </a:rPr>
              <a:t>Frieden</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und</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Grenzen</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gesprochen</a:t>
            </a:r>
            <a:r>
              <a:rPr lang="pl-PL" dirty="0">
                <a:latin typeface="Arial" panose="020B0604020202020204" pitchFamily="34" charset="0"/>
                <a:cs typeface="Arial" panose="020B0604020202020204" pitchFamily="34" charset="0"/>
              </a:rPr>
              <a:t>…</a:t>
            </a:r>
            <a:r>
              <a:rPr lang="pl-PL" dirty="0"/>
              <a:t> </a:t>
            </a:r>
          </a:p>
        </p:txBody>
      </p:sp>
      <p:pic>
        <p:nvPicPr>
          <p:cNvPr id="5" name="Symbol zastępczy obrazu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7566" b="17566"/>
          <a:stretch>
            <a:fillRect/>
          </a:stretch>
        </p:blipFill>
        <p:spPr/>
      </p:pic>
      <p:sp>
        <p:nvSpPr>
          <p:cNvPr id="6" name="Tytuł 1"/>
          <p:cNvSpPr txBox="1">
            <a:spLocks/>
          </p:cNvSpPr>
          <p:nvPr/>
        </p:nvSpPr>
        <p:spPr>
          <a:xfrm>
            <a:off x="2589212" y="5367338"/>
            <a:ext cx="8915400" cy="566738"/>
          </a:xfrm>
          <a:prstGeom prst="rect">
            <a:avLst/>
          </a:prstGeom>
        </p:spPr>
        <p:txBody>
          <a:bodyPr vert="horz" lIns="91440" tIns="45720" rIns="91440" bIns="45720" rtlCol="0" anchor="b">
            <a:normAutofit fontScale="75000" lnSpcReduction="20000"/>
          </a:bodyPr>
          <a:lstStyle>
            <a:lvl1pPr algn="l" defTabSz="457200" rtl="0" eaLnBrk="1" latinLnBrk="0" hangingPunct="1">
              <a:spcBef>
                <a:spcPct val="0"/>
              </a:spcBef>
              <a:buNone/>
              <a:defRPr sz="2400" b="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dirty="0">
                <a:latin typeface="Arial" panose="020B0604020202020204" pitchFamily="34" charset="0"/>
                <a:cs typeface="Arial" panose="020B0604020202020204" pitchFamily="34" charset="0"/>
              </a:rPr>
              <a:t>Tematyka wymian dotyczyła zarówno spraw ważnych takich jak pokój czy granice…</a:t>
            </a:r>
            <a:r>
              <a:rPr lang="pl-PL" dirty="0"/>
              <a:t> </a:t>
            </a:r>
          </a:p>
        </p:txBody>
      </p:sp>
    </p:spTree>
    <p:extLst>
      <p:ext uri="{BB962C8B-B14F-4D97-AF65-F5344CB8AC3E}">
        <p14:creationId xmlns:p14="http://schemas.microsoft.com/office/powerpoint/2010/main" val="391098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92924" y="624110"/>
            <a:ext cx="8911687" cy="865056"/>
          </a:xfrm>
        </p:spPr>
        <p:txBody>
          <a:bodyPr/>
          <a:lstStyle/>
          <a:p>
            <a:r>
              <a:rPr lang="pl-PL" dirty="0" err="1"/>
              <a:t>nicht</a:t>
            </a:r>
            <a:r>
              <a:rPr lang="pl-PL" dirty="0"/>
              <a:t> nur </a:t>
            </a:r>
            <a:r>
              <a:rPr lang="pl-PL" dirty="0" err="1"/>
              <a:t>zwischen</a:t>
            </a:r>
            <a:r>
              <a:rPr lang="pl-PL" dirty="0"/>
              <a:t> den L</a:t>
            </a:r>
            <a:r>
              <a:rPr lang="de-DE" dirty="0"/>
              <a:t>ä</a:t>
            </a:r>
            <a:r>
              <a:rPr lang="pl-PL" dirty="0" err="1"/>
              <a:t>ndern</a:t>
            </a:r>
            <a:endParaRPr lang="pl-PL" dirty="0"/>
          </a:p>
        </p:txBody>
      </p:sp>
      <p:pic>
        <p:nvPicPr>
          <p:cNvPr id="5" name="Symbol zastępczy zawartośc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2519545" y="1944221"/>
            <a:ext cx="4313237" cy="3233897"/>
          </a:xfrm>
        </p:spPr>
      </p:pic>
      <p:pic>
        <p:nvPicPr>
          <p:cNvPr id="6" name="Symbol zastępczy zawartości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16200000">
            <a:off x="7069456" y="1944220"/>
            <a:ext cx="4313238" cy="3233897"/>
          </a:xfrm>
        </p:spPr>
      </p:pic>
      <p:sp>
        <p:nvSpPr>
          <p:cNvPr id="7" name="Tytuł 1"/>
          <p:cNvSpPr txBox="1">
            <a:spLocks/>
          </p:cNvSpPr>
          <p:nvPr/>
        </p:nvSpPr>
        <p:spPr>
          <a:xfrm>
            <a:off x="2592924" y="6065699"/>
            <a:ext cx="8911687" cy="86505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dirty="0"/>
              <a:t>nie tylko państwowych</a:t>
            </a:r>
          </a:p>
        </p:txBody>
      </p:sp>
    </p:spTree>
    <p:extLst>
      <p:ext uri="{BB962C8B-B14F-4D97-AF65-F5344CB8AC3E}">
        <p14:creationId xmlns:p14="http://schemas.microsoft.com/office/powerpoint/2010/main" val="22694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99156" y="407861"/>
            <a:ext cx="8915400" cy="566738"/>
          </a:xfrm>
        </p:spPr>
        <p:txBody>
          <a:bodyPr>
            <a:normAutofit/>
          </a:bodyPr>
          <a:lstStyle/>
          <a:p>
            <a:r>
              <a:rPr lang="pl-PL" dirty="0" err="1"/>
              <a:t>polnische</a:t>
            </a:r>
            <a:r>
              <a:rPr lang="pl-PL" dirty="0"/>
              <a:t> </a:t>
            </a:r>
            <a:r>
              <a:rPr lang="pl-PL" dirty="0" err="1"/>
              <a:t>und</a:t>
            </a:r>
            <a:r>
              <a:rPr lang="pl-PL" dirty="0"/>
              <a:t> </a:t>
            </a:r>
            <a:r>
              <a:rPr lang="pl-PL" dirty="0" err="1"/>
              <a:t>deutsche</a:t>
            </a:r>
            <a:r>
              <a:rPr lang="pl-PL" dirty="0"/>
              <a:t> </a:t>
            </a:r>
            <a:r>
              <a:rPr lang="pl-PL" dirty="0" err="1"/>
              <a:t>Traditionen</a:t>
            </a:r>
            <a:r>
              <a:rPr lang="pl-PL" dirty="0"/>
              <a:t> </a:t>
            </a:r>
            <a:r>
              <a:rPr lang="pl-PL" dirty="0" err="1"/>
              <a:t>kennengelernt</a:t>
            </a:r>
            <a:r>
              <a:rPr lang="pl-PL" dirty="0"/>
              <a:t>….</a:t>
            </a:r>
          </a:p>
        </p:txBody>
      </p:sp>
      <p:pic>
        <p:nvPicPr>
          <p:cNvPr id="5" name="Symbol zastępczy obrazu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1171" b="21171"/>
          <a:stretch>
            <a:fillRect/>
          </a:stretch>
        </p:blipFill>
        <p:spPr>
          <a:xfrm>
            <a:off x="1848984" y="1183605"/>
            <a:ext cx="8915400" cy="4250544"/>
          </a:xfrm>
        </p:spPr>
      </p:pic>
      <p:sp>
        <p:nvSpPr>
          <p:cNvPr id="4" name="Symbol zastępczy tekstu 3"/>
          <p:cNvSpPr>
            <a:spLocks noGrp="1"/>
          </p:cNvSpPr>
          <p:nvPr>
            <p:ph type="body" sz="half" idx="2"/>
          </p:nvPr>
        </p:nvSpPr>
        <p:spPr>
          <a:xfrm>
            <a:off x="2597921" y="5811475"/>
            <a:ext cx="8915400" cy="493712"/>
          </a:xfrm>
        </p:spPr>
        <p:txBody>
          <a:bodyPr/>
          <a:lstStyle/>
          <a:p>
            <a:pPr algn="r"/>
            <a:r>
              <a:rPr lang="pl-PL" sz="2400" dirty="0">
                <a:solidFill>
                  <a:schemeClr val="tx1">
                    <a:lumMod val="85000"/>
                    <a:lumOff val="15000"/>
                  </a:schemeClr>
                </a:solidFill>
                <a:latin typeface="+mj-lt"/>
                <a:ea typeface="+mj-ea"/>
                <a:cs typeface="+mj-cs"/>
              </a:rPr>
              <a:t>Poznawaliśmy</a:t>
            </a:r>
            <a:r>
              <a:rPr lang="pl-PL" dirty="0"/>
              <a:t> </a:t>
            </a:r>
            <a:r>
              <a:rPr lang="pl-PL" sz="2400" dirty="0">
                <a:solidFill>
                  <a:schemeClr val="tx1">
                    <a:lumMod val="85000"/>
                    <a:lumOff val="15000"/>
                  </a:schemeClr>
                </a:solidFill>
                <a:latin typeface="+mj-lt"/>
                <a:ea typeface="+mj-ea"/>
                <a:cs typeface="+mj-cs"/>
              </a:rPr>
              <a:t>tradycje  obu krajów </a:t>
            </a:r>
          </a:p>
        </p:txBody>
      </p:sp>
    </p:spTree>
    <p:extLst>
      <p:ext uri="{BB962C8B-B14F-4D97-AF65-F5344CB8AC3E}">
        <p14:creationId xmlns:p14="http://schemas.microsoft.com/office/powerpoint/2010/main" val="35460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898470" y="624110"/>
            <a:ext cx="9606142" cy="882473"/>
          </a:xfrm>
        </p:spPr>
        <p:txBody>
          <a:bodyPr/>
          <a:lstStyle/>
          <a:p>
            <a:r>
              <a:rPr lang="pl-PL" dirty="0" err="1"/>
              <a:t>und</a:t>
            </a:r>
            <a:r>
              <a:rPr lang="pl-PL" dirty="0"/>
              <a:t> </a:t>
            </a:r>
            <a:r>
              <a:rPr lang="pl-PL" dirty="0" err="1"/>
              <a:t>alle</a:t>
            </a:r>
            <a:r>
              <a:rPr lang="pl-PL" dirty="0"/>
              <a:t> </a:t>
            </a:r>
            <a:r>
              <a:rPr lang="pl-PL" dirty="0" err="1"/>
              <a:t>hatten</a:t>
            </a:r>
            <a:r>
              <a:rPr lang="pl-PL" dirty="0"/>
              <a:t> </a:t>
            </a:r>
            <a:r>
              <a:rPr lang="pl-PL" dirty="0" err="1"/>
              <a:t>immer</a:t>
            </a:r>
            <a:r>
              <a:rPr lang="pl-PL" dirty="0"/>
              <a:t> </a:t>
            </a:r>
            <a:r>
              <a:rPr lang="pl-PL" dirty="0" err="1"/>
              <a:t>viel</a:t>
            </a:r>
            <a:r>
              <a:rPr lang="pl-PL" dirty="0"/>
              <a:t> </a:t>
            </a:r>
            <a:r>
              <a:rPr lang="pl-PL" dirty="0" err="1"/>
              <a:t>Spass</a:t>
            </a:r>
            <a:r>
              <a:rPr lang="pl-PL" dirty="0"/>
              <a:t> </a:t>
            </a:r>
            <a:r>
              <a:rPr lang="pl-PL" dirty="0" err="1"/>
              <a:t>dabei</a:t>
            </a:r>
            <a:r>
              <a:rPr lang="pl-PL" dirty="0"/>
              <a:t>…</a:t>
            </a:r>
          </a:p>
        </p:txBody>
      </p:sp>
      <p:pic>
        <p:nvPicPr>
          <p:cNvPr id="7" name="Symbol zastępczy zawartości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98470" y="1759961"/>
            <a:ext cx="4313237" cy="3236658"/>
          </a:xfrm>
        </p:spPr>
      </p:pic>
      <p:pic>
        <p:nvPicPr>
          <p:cNvPr id="9" name="Symbol zastępczy zawartości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95283" y="1759960"/>
            <a:ext cx="4313238" cy="3236659"/>
          </a:xfrm>
        </p:spPr>
      </p:pic>
      <p:sp>
        <p:nvSpPr>
          <p:cNvPr id="5" name="Tytuł 1"/>
          <p:cNvSpPr txBox="1">
            <a:spLocks/>
          </p:cNvSpPr>
          <p:nvPr/>
        </p:nvSpPr>
        <p:spPr>
          <a:xfrm>
            <a:off x="2329544" y="5627184"/>
            <a:ext cx="9606142" cy="88247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dirty="0"/>
              <a:t>i wszystkim sprawiało to dużo radości …</a:t>
            </a:r>
          </a:p>
        </p:txBody>
      </p:sp>
    </p:spTree>
    <p:extLst>
      <p:ext uri="{BB962C8B-B14F-4D97-AF65-F5344CB8AC3E}">
        <p14:creationId xmlns:p14="http://schemas.microsoft.com/office/powerpoint/2010/main" val="273916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92924" y="624110"/>
            <a:ext cx="8911687" cy="969559"/>
          </a:xfrm>
        </p:spPr>
        <p:txBody>
          <a:bodyPr>
            <a:normAutofit fontScale="90000"/>
          </a:bodyPr>
          <a:lstStyle/>
          <a:p>
            <a:pPr algn="ctr"/>
            <a:r>
              <a:rPr lang="pl-PL" dirty="0" err="1"/>
              <a:t>Auf</a:t>
            </a:r>
            <a:r>
              <a:rPr lang="pl-PL" dirty="0"/>
              <a:t> </a:t>
            </a:r>
            <a:r>
              <a:rPr lang="pl-PL" dirty="0" err="1"/>
              <a:t>einem</a:t>
            </a:r>
            <a:r>
              <a:rPr lang="pl-PL" dirty="0"/>
              <a:t> </a:t>
            </a:r>
            <a:r>
              <a:rPr lang="pl-PL" dirty="0" err="1"/>
              <a:t>Kriegsschiff</a:t>
            </a:r>
            <a:r>
              <a:rPr lang="pl-PL" dirty="0"/>
              <a:t> in Kolberg </a:t>
            </a:r>
            <a:br>
              <a:rPr lang="pl-PL" dirty="0"/>
            </a:br>
            <a:r>
              <a:rPr lang="pl-PL" dirty="0" err="1"/>
              <a:t>und</a:t>
            </a:r>
            <a:r>
              <a:rPr lang="pl-PL" dirty="0"/>
              <a:t> in der </a:t>
            </a:r>
            <a:r>
              <a:rPr lang="pl-PL" dirty="0" err="1"/>
              <a:t>Stettiner</a:t>
            </a:r>
            <a:r>
              <a:rPr lang="pl-PL" dirty="0"/>
              <a:t> </a:t>
            </a:r>
            <a:r>
              <a:rPr lang="pl-PL" dirty="0" err="1"/>
              <a:t>Philharmonie</a:t>
            </a:r>
            <a:r>
              <a:rPr lang="pl-PL" dirty="0"/>
              <a:t> </a:t>
            </a:r>
          </a:p>
        </p:txBody>
      </p:sp>
      <p:pic>
        <p:nvPicPr>
          <p:cNvPr id="6" name="Symbol zastępczy zawartości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57396" y="2056053"/>
            <a:ext cx="4313237" cy="3236658"/>
          </a:xfrm>
        </p:spPr>
      </p:pic>
      <p:pic>
        <p:nvPicPr>
          <p:cNvPr id="8" name="Symbol zastępczy zawartości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29523" y="2056052"/>
            <a:ext cx="4313238" cy="3236659"/>
          </a:xfrm>
        </p:spPr>
      </p:pic>
      <p:sp>
        <p:nvSpPr>
          <p:cNvPr id="5" name="Tytuł 1"/>
          <p:cNvSpPr txBox="1">
            <a:spLocks/>
          </p:cNvSpPr>
          <p:nvPr/>
        </p:nvSpPr>
        <p:spPr>
          <a:xfrm>
            <a:off x="437552" y="5975527"/>
            <a:ext cx="8911687" cy="969559"/>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l-PL" dirty="0"/>
              <a:t>Na okręcie wojennym w Kołobrzegu  </a:t>
            </a:r>
            <a:br>
              <a:rPr lang="pl-PL" dirty="0"/>
            </a:br>
            <a:r>
              <a:rPr lang="pl-PL" dirty="0"/>
              <a:t>i w Filharmonii Szczecińskiej </a:t>
            </a:r>
          </a:p>
        </p:txBody>
      </p:sp>
    </p:spTree>
    <p:extLst>
      <p:ext uri="{BB962C8B-B14F-4D97-AF65-F5344CB8AC3E}">
        <p14:creationId xmlns:p14="http://schemas.microsoft.com/office/powerpoint/2010/main" val="403238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a:t>Im </a:t>
            </a:r>
            <a:r>
              <a:rPr lang="pl-PL" dirty="0" err="1"/>
              <a:t>Staatsarchiv</a:t>
            </a:r>
            <a:r>
              <a:rPr lang="pl-PL" dirty="0"/>
              <a:t> </a:t>
            </a:r>
            <a:r>
              <a:rPr lang="pl-PL" dirty="0" err="1"/>
              <a:t>und</a:t>
            </a:r>
            <a:r>
              <a:rPr lang="pl-PL" dirty="0"/>
              <a:t> </a:t>
            </a:r>
            <a:r>
              <a:rPr lang="pl-PL" dirty="0" err="1"/>
              <a:t>bei</a:t>
            </a:r>
            <a:r>
              <a:rPr lang="pl-PL" dirty="0"/>
              <a:t> </a:t>
            </a:r>
            <a:r>
              <a:rPr lang="pl-PL" dirty="0" err="1"/>
              <a:t>einem</a:t>
            </a:r>
            <a:r>
              <a:rPr lang="pl-PL" dirty="0"/>
              <a:t> </a:t>
            </a:r>
            <a:r>
              <a:rPr lang="pl-PL" dirty="0" err="1"/>
              <a:t>Stadtrundgang</a:t>
            </a:r>
            <a:r>
              <a:rPr lang="pl-PL" dirty="0"/>
              <a:t>  in </a:t>
            </a:r>
            <a:r>
              <a:rPr lang="pl-PL" dirty="0" err="1"/>
              <a:t>Stettin</a:t>
            </a:r>
            <a:r>
              <a:rPr lang="pl-PL" dirty="0"/>
              <a:t> </a:t>
            </a:r>
          </a:p>
        </p:txBody>
      </p:sp>
      <p:pic>
        <p:nvPicPr>
          <p:cNvPr id="5" name="Symbol zastępczy zawartośc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432456" y="1854867"/>
            <a:ext cx="2832784" cy="3778250"/>
          </a:xfrm>
        </p:spPr>
      </p:pic>
      <p:pic>
        <p:nvPicPr>
          <p:cNvPr id="9" name="Symbol zastępczy zawartości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68861" y="2048115"/>
            <a:ext cx="4313238" cy="3236659"/>
          </a:xfrm>
        </p:spPr>
      </p:pic>
      <p:sp>
        <p:nvSpPr>
          <p:cNvPr id="6" name="Tytuł 1"/>
          <p:cNvSpPr txBox="1">
            <a:spLocks/>
          </p:cNvSpPr>
          <p:nvPr/>
        </p:nvSpPr>
        <p:spPr>
          <a:xfrm>
            <a:off x="2592923" y="5844898"/>
            <a:ext cx="8911687" cy="634279"/>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l-PL" dirty="0"/>
              <a:t>W Archiwum Państwowym i na spacerze po Szczecinie</a:t>
            </a:r>
          </a:p>
        </p:txBody>
      </p:sp>
    </p:spTree>
    <p:extLst>
      <p:ext uri="{BB962C8B-B14F-4D97-AF65-F5344CB8AC3E}">
        <p14:creationId xmlns:p14="http://schemas.microsoft.com/office/powerpoint/2010/main" val="197642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92924" y="624110"/>
            <a:ext cx="8911687" cy="812804"/>
          </a:xfrm>
        </p:spPr>
        <p:txBody>
          <a:bodyPr/>
          <a:lstStyle/>
          <a:p>
            <a:pPr algn="ctr"/>
            <a:r>
              <a:rPr lang="pl-PL" dirty="0" err="1"/>
              <a:t>Projektarbeit</a:t>
            </a:r>
            <a:endParaRPr lang="pl-PL" dirty="0"/>
          </a:p>
        </p:txBody>
      </p:sp>
      <p:pic>
        <p:nvPicPr>
          <p:cNvPr id="9" name="Symbol zastępczy zawartości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83522" y="1751253"/>
            <a:ext cx="4313237" cy="3236658"/>
          </a:xfrm>
        </p:spPr>
      </p:pic>
      <p:pic>
        <p:nvPicPr>
          <p:cNvPr id="14" name="Symbol zastępczy zawartości 1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64655" y="1751252"/>
            <a:ext cx="4313238" cy="3236659"/>
          </a:xfrm>
        </p:spPr>
      </p:pic>
      <p:sp>
        <p:nvSpPr>
          <p:cNvPr id="5" name="Tytuł 1"/>
          <p:cNvSpPr txBox="1">
            <a:spLocks/>
          </p:cNvSpPr>
          <p:nvPr/>
        </p:nvSpPr>
        <p:spPr>
          <a:xfrm>
            <a:off x="2166206" y="5513973"/>
            <a:ext cx="8911687" cy="81280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l-PL" dirty="0"/>
              <a:t>Praca nad projektami</a:t>
            </a:r>
          </a:p>
        </p:txBody>
      </p:sp>
    </p:spTree>
    <p:extLst>
      <p:ext uri="{BB962C8B-B14F-4D97-AF65-F5344CB8AC3E}">
        <p14:creationId xmlns:p14="http://schemas.microsoft.com/office/powerpoint/2010/main" val="25610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345373" y="685800"/>
            <a:ext cx="8915399" cy="2262781"/>
          </a:xfrm>
        </p:spPr>
        <p:txBody>
          <a:bodyPr>
            <a:normAutofit/>
          </a:bodyPr>
          <a:lstStyle/>
          <a:p>
            <a:r>
              <a:rPr lang="pl-PL" dirty="0"/>
              <a:t>Wie </a:t>
            </a:r>
            <a:r>
              <a:rPr lang="pl-PL" dirty="0" err="1"/>
              <a:t>alles</a:t>
            </a:r>
            <a:r>
              <a:rPr lang="pl-PL" dirty="0"/>
              <a:t> </a:t>
            </a:r>
            <a:r>
              <a:rPr lang="pl-PL" dirty="0" err="1"/>
              <a:t>begann</a:t>
            </a:r>
            <a:r>
              <a:rPr lang="pl-PL" dirty="0"/>
              <a:t>….</a:t>
            </a:r>
            <a:br>
              <a:rPr lang="pl-PL" dirty="0"/>
            </a:br>
            <a:endParaRPr lang="pl-PL" dirty="0"/>
          </a:p>
        </p:txBody>
      </p:sp>
      <p:sp>
        <p:nvSpPr>
          <p:cNvPr id="3" name="Podtytuł 2"/>
          <p:cNvSpPr>
            <a:spLocks noGrp="1"/>
          </p:cNvSpPr>
          <p:nvPr>
            <p:ph type="subTitle" idx="1"/>
          </p:nvPr>
        </p:nvSpPr>
        <p:spPr>
          <a:xfrm>
            <a:off x="1672045" y="2447365"/>
            <a:ext cx="9144000" cy="4087906"/>
          </a:xfrm>
        </p:spPr>
        <p:txBody>
          <a:bodyPr>
            <a:normAutofit/>
          </a:bodyPr>
          <a:lstStyle/>
          <a:p>
            <a:r>
              <a:rPr lang="de-DE" b="1" dirty="0"/>
              <a:t>Die </a:t>
            </a:r>
            <a:r>
              <a:rPr lang="pl-PL" b="1" dirty="0" err="1"/>
              <a:t>lange</a:t>
            </a:r>
            <a:r>
              <a:rPr lang="pl-PL" b="1" dirty="0"/>
              <a:t> </a:t>
            </a:r>
            <a:r>
              <a:rPr lang="pl-PL" b="1" dirty="0" err="1"/>
              <a:t>Zeit</a:t>
            </a:r>
            <a:r>
              <a:rPr lang="pl-PL" b="1" dirty="0"/>
              <a:t> </a:t>
            </a:r>
            <a:r>
              <a:rPr lang="de-DE" b="1" dirty="0"/>
              <a:t>erfolglose Suche der Stettiner Direktorin Ewa </a:t>
            </a:r>
            <a:r>
              <a:rPr lang="de-DE" b="1" dirty="0" err="1"/>
              <a:t>Budziach</a:t>
            </a:r>
            <a:r>
              <a:rPr lang="pl-PL" b="1" dirty="0"/>
              <a:t> </a:t>
            </a:r>
            <a:r>
              <a:rPr lang="de-DE" b="1" dirty="0"/>
              <a:t>(Staatliches Lyzeum </a:t>
            </a:r>
            <a:r>
              <a:rPr lang="de-DE" b="1" dirty="0" err="1"/>
              <a:t>Marii</a:t>
            </a:r>
            <a:r>
              <a:rPr lang="de-DE" b="1" dirty="0"/>
              <a:t> </a:t>
            </a:r>
            <a:r>
              <a:rPr lang="de-DE" b="1" dirty="0" err="1"/>
              <a:t>Sklodowskiej</a:t>
            </a:r>
            <a:r>
              <a:rPr lang="de-DE" b="1" dirty="0"/>
              <a:t>-Curie) nach einer geeigneten deutschen</a:t>
            </a:r>
            <a:r>
              <a:rPr lang="pl-PL" b="1" dirty="0"/>
              <a:t> </a:t>
            </a:r>
            <a:r>
              <a:rPr lang="de-DE" b="1" dirty="0"/>
              <a:t>Partnerschule beendete Gustav Thurm (Landesbeauftragter für </a:t>
            </a:r>
            <a:r>
              <a:rPr lang="de-DE" b="1" dirty="0" err="1"/>
              <a:t>Ostkunde</a:t>
            </a:r>
            <a:r>
              <a:rPr lang="de-DE" b="1" dirty="0"/>
              <a:t> an nordrheinwestfälischen</a:t>
            </a:r>
            <a:r>
              <a:rPr lang="pl-PL" b="1" dirty="0"/>
              <a:t> </a:t>
            </a:r>
            <a:r>
              <a:rPr lang="de-DE" b="1" dirty="0"/>
              <a:t>Schulen) mit der Koordination zwischen Stettin und dem interessierten,</a:t>
            </a:r>
            <a:r>
              <a:rPr lang="pl-PL" b="1" dirty="0"/>
              <a:t> </a:t>
            </a:r>
            <a:r>
              <a:rPr lang="pl-PL" b="1" dirty="0" err="1"/>
              <a:t>mecklenburgischen</a:t>
            </a:r>
            <a:r>
              <a:rPr lang="pl-PL" b="1" dirty="0"/>
              <a:t> </a:t>
            </a:r>
            <a:r>
              <a:rPr lang="pl-PL" b="1" dirty="0" err="1"/>
              <a:t>Schulleiter</a:t>
            </a:r>
            <a:r>
              <a:rPr lang="pl-PL" b="1" dirty="0"/>
              <a:t> Henry </a:t>
            </a:r>
            <a:r>
              <a:rPr lang="pl-PL" b="1" dirty="0" err="1"/>
              <a:t>Tesch</a:t>
            </a:r>
            <a:r>
              <a:rPr lang="pl-PL" b="1" dirty="0"/>
              <a:t> (</a:t>
            </a:r>
            <a:r>
              <a:rPr lang="pl-PL" b="1" dirty="0" err="1"/>
              <a:t>Gymnasium</a:t>
            </a:r>
            <a:r>
              <a:rPr lang="pl-PL" b="1" dirty="0"/>
              <a:t> </a:t>
            </a:r>
            <a:r>
              <a:rPr lang="pl-PL" b="1" dirty="0" err="1"/>
              <a:t>Carolinum</a:t>
            </a:r>
            <a:r>
              <a:rPr lang="pl-PL" b="1" dirty="0"/>
              <a:t> in </a:t>
            </a:r>
            <a:r>
              <a:rPr lang="pl-PL" b="1" dirty="0" err="1"/>
              <a:t>Neustrelitz</a:t>
            </a:r>
            <a:r>
              <a:rPr lang="pl-PL" b="1" dirty="0"/>
              <a:t>) </a:t>
            </a:r>
            <a:r>
              <a:rPr lang="pl-PL" b="1" dirty="0" err="1"/>
              <a:t>zum</a:t>
            </a:r>
            <a:r>
              <a:rPr lang="pl-PL" b="1" dirty="0"/>
              <a:t> </a:t>
            </a:r>
            <a:r>
              <a:rPr lang="pl-PL" b="1" dirty="0" err="1"/>
              <a:t>Jahresbeginn</a:t>
            </a:r>
            <a:r>
              <a:rPr lang="pl-PL" b="1" dirty="0"/>
              <a:t> 2004. Der </a:t>
            </a:r>
            <a:r>
              <a:rPr lang="pl-PL" b="1" dirty="0" err="1"/>
              <a:t>erste</a:t>
            </a:r>
            <a:r>
              <a:rPr lang="pl-PL" b="1" dirty="0"/>
              <a:t> </a:t>
            </a:r>
            <a:r>
              <a:rPr lang="pl-PL" b="1" dirty="0" err="1"/>
              <a:t>Austausch</a:t>
            </a:r>
            <a:r>
              <a:rPr lang="pl-PL" b="1" dirty="0"/>
              <a:t> </a:t>
            </a:r>
            <a:r>
              <a:rPr lang="pl-PL" b="1" dirty="0" err="1"/>
              <a:t>fand</a:t>
            </a:r>
            <a:r>
              <a:rPr lang="pl-PL" b="1" dirty="0"/>
              <a:t> </a:t>
            </a:r>
            <a:r>
              <a:rPr lang="pl-PL" b="1" dirty="0" err="1"/>
              <a:t>schon</a:t>
            </a:r>
            <a:r>
              <a:rPr lang="pl-PL" b="1" dirty="0"/>
              <a:t> 2004 </a:t>
            </a:r>
            <a:r>
              <a:rPr lang="pl-PL" b="1" dirty="0" err="1"/>
              <a:t>statt</a:t>
            </a:r>
            <a:r>
              <a:rPr lang="pl-PL" b="1" dirty="0"/>
              <a:t>. </a:t>
            </a:r>
          </a:p>
          <a:p>
            <a:r>
              <a:rPr lang="pl-PL" dirty="0"/>
              <a:t>Długo trwały bezowocne poszukiwania nadającej się niemieckiej szkoły partnerskiej. Zakończył je pan Gustav </a:t>
            </a:r>
            <a:r>
              <a:rPr lang="pl-PL" dirty="0" err="1"/>
              <a:t>Thurm</a:t>
            </a:r>
            <a:r>
              <a:rPr lang="pl-PL" dirty="0"/>
              <a:t>, który na początku 2004 roku negocjował ze szczecińskim I LO i dyrektorem meklemburskiego gimnazjum - Henrym </a:t>
            </a:r>
            <a:r>
              <a:rPr lang="pl-PL" dirty="0" err="1"/>
              <a:t>Tesch</a:t>
            </a:r>
            <a:r>
              <a:rPr lang="pl-PL" dirty="0"/>
              <a:t> (</a:t>
            </a:r>
            <a:r>
              <a:rPr lang="pl-PL" dirty="0" err="1"/>
              <a:t>Gymnasium</a:t>
            </a:r>
            <a:r>
              <a:rPr lang="pl-PL" dirty="0"/>
              <a:t> </a:t>
            </a:r>
            <a:r>
              <a:rPr lang="pl-PL" dirty="0" err="1"/>
              <a:t>Carolinum</a:t>
            </a:r>
            <a:r>
              <a:rPr lang="pl-PL" dirty="0"/>
              <a:t> </a:t>
            </a:r>
            <a:r>
              <a:rPr lang="pl-PL" dirty="0" err="1"/>
              <a:t>wNeustrelitz</a:t>
            </a:r>
            <a:r>
              <a:rPr lang="pl-PL" dirty="0"/>
              <a:t>). Pierwsze spotkanie między uczniami I Liceum Ogólnokształcącego i </a:t>
            </a:r>
            <a:r>
              <a:rPr lang="pl-PL" dirty="0" err="1"/>
              <a:t>Gymnasium</a:t>
            </a:r>
            <a:r>
              <a:rPr lang="pl-PL" dirty="0"/>
              <a:t> </a:t>
            </a:r>
            <a:r>
              <a:rPr lang="pl-PL" dirty="0" err="1"/>
              <a:t>Carolinum</a:t>
            </a:r>
            <a:r>
              <a:rPr lang="pl-PL" dirty="0"/>
              <a:t> odbyło się w lutym 2004 roku.</a:t>
            </a:r>
          </a:p>
        </p:txBody>
      </p:sp>
    </p:spTree>
    <p:extLst>
      <p:ext uri="{BB962C8B-B14F-4D97-AF65-F5344CB8AC3E}">
        <p14:creationId xmlns:p14="http://schemas.microsoft.com/office/powerpoint/2010/main" val="382214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42012" y="624110"/>
            <a:ext cx="9562600" cy="1280890"/>
          </a:xfrm>
        </p:spPr>
        <p:txBody>
          <a:bodyPr>
            <a:normAutofit fontScale="90000"/>
          </a:bodyPr>
          <a:lstStyle/>
          <a:p>
            <a:r>
              <a:rPr lang="pl-PL" dirty="0"/>
              <a:t>Man </a:t>
            </a:r>
            <a:r>
              <a:rPr lang="pl-PL" dirty="0" err="1"/>
              <a:t>hat</a:t>
            </a:r>
            <a:r>
              <a:rPr lang="pl-PL" dirty="0"/>
              <a:t> </a:t>
            </a:r>
            <a:r>
              <a:rPr lang="pl-PL" dirty="0" err="1"/>
              <a:t>sich</a:t>
            </a:r>
            <a:r>
              <a:rPr lang="pl-PL" dirty="0"/>
              <a:t> </a:t>
            </a:r>
            <a:r>
              <a:rPr lang="pl-PL" dirty="0" err="1"/>
              <a:t>nicht</a:t>
            </a:r>
            <a:r>
              <a:rPr lang="pl-PL" dirty="0"/>
              <a:t> nur </a:t>
            </a:r>
            <a:r>
              <a:rPr lang="pl-PL" dirty="0" err="1"/>
              <a:t>um</a:t>
            </a:r>
            <a:r>
              <a:rPr lang="pl-PL" dirty="0"/>
              <a:t> </a:t>
            </a:r>
            <a:r>
              <a:rPr lang="pl-PL" dirty="0" err="1"/>
              <a:t>die</a:t>
            </a:r>
            <a:r>
              <a:rPr lang="pl-PL" dirty="0"/>
              <a:t> </a:t>
            </a:r>
            <a:r>
              <a:rPr lang="pl-PL" dirty="0" err="1"/>
              <a:t>Seele</a:t>
            </a:r>
            <a:r>
              <a:rPr lang="pl-PL" dirty="0"/>
              <a:t>, </a:t>
            </a:r>
            <a:r>
              <a:rPr lang="pl-PL" dirty="0" err="1"/>
              <a:t>sondern</a:t>
            </a:r>
            <a:r>
              <a:rPr lang="pl-PL" dirty="0"/>
              <a:t> </a:t>
            </a:r>
            <a:r>
              <a:rPr lang="pl-PL" dirty="0" err="1"/>
              <a:t>auch</a:t>
            </a:r>
            <a:r>
              <a:rPr lang="pl-PL" dirty="0"/>
              <a:t> </a:t>
            </a:r>
            <a:r>
              <a:rPr lang="pl-PL" dirty="0" err="1"/>
              <a:t>um</a:t>
            </a:r>
            <a:r>
              <a:rPr lang="pl-PL" dirty="0"/>
              <a:t> den K</a:t>
            </a:r>
            <a:r>
              <a:rPr lang="de-DE" dirty="0"/>
              <a:t>ö</a:t>
            </a:r>
            <a:r>
              <a:rPr lang="pl-PL" dirty="0" err="1"/>
              <a:t>rper</a:t>
            </a:r>
            <a:r>
              <a:rPr lang="pl-PL" dirty="0"/>
              <a:t> </a:t>
            </a:r>
            <a:r>
              <a:rPr lang="pl-PL" dirty="0" err="1"/>
              <a:t>gek</a:t>
            </a:r>
            <a:r>
              <a:rPr lang="de-DE" dirty="0"/>
              <a:t>ü</a:t>
            </a:r>
            <a:r>
              <a:rPr lang="pl-PL" dirty="0" err="1"/>
              <a:t>mmert</a:t>
            </a:r>
            <a:r>
              <a:rPr lang="pl-PL" dirty="0"/>
              <a:t>….</a:t>
            </a:r>
          </a:p>
        </p:txBody>
      </p:sp>
      <p:pic>
        <p:nvPicPr>
          <p:cNvPr id="5" name="Symbol zastępczy zawartośc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31567" y="2108304"/>
            <a:ext cx="4313237" cy="3236658"/>
          </a:xfrm>
        </p:spPr>
      </p:pic>
      <p:pic>
        <p:nvPicPr>
          <p:cNvPr id="24" name="Symbol zastępczy zawartości 2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08495" y="2108304"/>
            <a:ext cx="4313238" cy="3234064"/>
          </a:xfrm>
        </p:spPr>
      </p:pic>
      <p:sp>
        <p:nvSpPr>
          <p:cNvPr id="6" name="Tytuł 1"/>
          <p:cNvSpPr txBox="1">
            <a:spLocks/>
          </p:cNvSpPr>
          <p:nvPr/>
        </p:nvSpPr>
        <p:spPr>
          <a:xfrm>
            <a:off x="2024744" y="5545672"/>
            <a:ext cx="9562600" cy="12808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dirty="0"/>
              <a:t>Zajmowaliśmy się nie tylko potrzebami ducha, lecz również i ciała….</a:t>
            </a:r>
          </a:p>
        </p:txBody>
      </p:sp>
    </p:spTree>
    <p:extLst>
      <p:ext uri="{BB962C8B-B14F-4D97-AF65-F5344CB8AC3E}">
        <p14:creationId xmlns:p14="http://schemas.microsoft.com/office/powerpoint/2010/main" val="325326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06584" y="5968544"/>
            <a:ext cx="9728062" cy="856347"/>
          </a:xfrm>
        </p:spPr>
        <p:txBody>
          <a:bodyPr/>
          <a:lstStyle/>
          <a:p>
            <a:r>
              <a:rPr lang="pl-PL" dirty="0"/>
              <a:t>Sport i wspólne gotowanie</a:t>
            </a:r>
          </a:p>
        </p:txBody>
      </p:sp>
      <p:pic>
        <p:nvPicPr>
          <p:cNvPr id="23" name="Symbol zastępczy zawartości 2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75704" y="1995093"/>
            <a:ext cx="4313237" cy="3236658"/>
          </a:xfrm>
        </p:spPr>
      </p:pic>
      <p:pic>
        <p:nvPicPr>
          <p:cNvPr id="24" name="Symbol zastępczy zawartości 2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16200000">
            <a:off x="7191375" y="2397839"/>
            <a:ext cx="4313238" cy="3233897"/>
          </a:xfrm>
        </p:spPr>
      </p:pic>
      <p:sp>
        <p:nvSpPr>
          <p:cNvPr id="5" name="Tytuł 1"/>
          <p:cNvSpPr txBox="1">
            <a:spLocks/>
          </p:cNvSpPr>
          <p:nvPr/>
        </p:nvSpPr>
        <p:spPr>
          <a:xfrm>
            <a:off x="1928950" y="776510"/>
            <a:ext cx="9728062" cy="85634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dirty="0"/>
              <a:t>Sport </a:t>
            </a:r>
            <a:r>
              <a:rPr lang="pl-PL" dirty="0" err="1"/>
              <a:t>und</a:t>
            </a:r>
            <a:r>
              <a:rPr lang="pl-PL" dirty="0"/>
              <a:t> </a:t>
            </a:r>
            <a:r>
              <a:rPr lang="pl-PL" dirty="0" err="1"/>
              <a:t>gemeinsames</a:t>
            </a:r>
            <a:r>
              <a:rPr lang="pl-PL" dirty="0"/>
              <a:t> </a:t>
            </a:r>
            <a:r>
              <a:rPr lang="pl-PL" dirty="0" err="1"/>
              <a:t>Kochen</a:t>
            </a:r>
            <a:endParaRPr lang="pl-PL" dirty="0"/>
          </a:p>
        </p:txBody>
      </p:sp>
    </p:spTree>
    <p:extLst>
      <p:ext uri="{BB962C8B-B14F-4D97-AF65-F5344CB8AC3E}">
        <p14:creationId xmlns:p14="http://schemas.microsoft.com/office/powerpoint/2010/main" val="193264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93670" y="624110"/>
            <a:ext cx="9910942" cy="959034"/>
          </a:xfrm>
        </p:spPr>
        <p:txBody>
          <a:bodyPr>
            <a:normAutofit fontScale="90000"/>
          </a:bodyPr>
          <a:lstStyle/>
          <a:p>
            <a:r>
              <a:rPr lang="pl-PL" dirty="0" err="1">
                <a:latin typeface="Arial" panose="020B0604020202020204" pitchFamily="34" charset="0"/>
                <a:cs typeface="Arial" panose="020B0604020202020204" pitchFamily="34" charset="0"/>
              </a:rPr>
              <a:t>Polnische</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Sch</a:t>
            </a:r>
            <a:r>
              <a:rPr lang="de-DE" dirty="0">
                <a:latin typeface="Arial" panose="020B0604020202020204" pitchFamily="34" charset="0"/>
                <a:cs typeface="Arial" panose="020B0604020202020204" pitchFamily="34" charset="0"/>
              </a:rPr>
              <a:t>ü</a:t>
            </a:r>
            <a:r>
              <a:rPr lang="pl-PL" dirty="0" err="1">
                <a:latin typeface="Arial" panose="020B0604020202020204" pitchFamily="34" charset="0"/>
                <a:cs typeface="Arial" panose="020B0604020202020204" pitchFamily="34" charset="0"/>
              </a:rPr>
              <a:t>ler</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haben</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auch</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mehrmals</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an</a:t>
            </a:r>
            <a:r>
              <a:rPr lang="pl-PL" dirty="0">
                <a:latin typeface="Arial" panose="020B0604020202020204" pitchFamily="34" charset="0"/>
                <a:cs typeface="Arial" panose="020B0604020202020204" pitchFamily="34" charset="0"/>
              </a:rPr>
              <a:t> der International </a:t>
            </a:r>
            <a:r>
              <a:rPr lang="pl-PL" dirty="0" err="1">
                <a:latin typeface="Arial" panose="020B0604020202020204" pitchFamily="34" charset="0"/>
                <a:cs typeface="Arial" panose="020B0604020202020204" pitchFamily="34" charset="0"/>
              </a:rPr>
              <a:t>Summerschool</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teilgenommen</a:t>
            </a:r>
            <a:endParaRPr lang="pl-PL" dirty="0"/>
          </a:p>
        </p:txBody>
      </p:sp>
      <p:pic>
        <p:nvPicPr>
          <p:cNvPr id="8" name="Symbol zastępczy zawartości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799908" y="2070316"/>
            <a:ext cx="4963886" cy="2710836"/>
          </a:xfrm>
        </p:spPr>
      </p:pic>
      <p:pic>
        <p:nvPicPr>
          <p:cNvPr id="7" name="Symbol zastępczy zawartości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1479586" y="2560398"/>
            <a:ext cx="4328956" cy="2672585"/>
          </a:xfrm>
        </p:spPr>
      </p:pic>
      <p:sp>
        <p:nvSpPr>
          <p:cNvPr id="5" name="Tytuł 1"/>
          <p:cNvSpPr txBox="1">
            <a:spLocks/>
          </p:cNvSpPr>
          <p:nvPr/>
        </p:nvSpPr>
        <p:spPr>
          <a:xfrm>
            <a:off x="5190309" y="5138058"/>
            <a:ext cx="6873880" cy="1358536"/>
          </a:xfrm>
          <a:prstGeom prst="rect">
            <a:avLst/>
          </a:prstGeom>
        </p:spPr>
        <p:txBody>
          <a:bodyPr vert="horz" lIns="91440" tIns="45720" rIns="91440" bIns="45720" rtlCol="0" anchor="t">
            <a:normAutofit fontScale="90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dirty="0">
                <a:latin typeface="Arial" panose="020B0604020202020204" pitchFamily="34" charset="0"/>
                <a:cs typeface="Arial" panose="020B0604020202020204" pitchFamily="34" charset="0"/>
              </a:rPr>
              <a:t>Polscy uczniowie wielokrotnie brali też udział w projekcie International </a:t>
            </a:r>
            <a:r>
              <a:rPr lang="pl-PL" dirty="0" err="1">
                <a:latin typeface="Arial" panose="020B0604020202020204" pitchFamily="34" charset="0"/>
                <a:cs typeface="Arial" panose="020B0604020202020204" pitchFamily="34" charset="0"/>
              </a:rPr>
              <a:t>Summerschool</a:t>
            </a:r>
            <a:r>
              <a:rPr lang="pl-PL" dirty="0">
                <a:latin typeface="Arial" panose="020B0604020202020204" pitchFamily="34" charset="0"/>
                <a:cs typeface="Arial" panose="020B0604020202020204" pitchFamily="34" charset="0"/>
              </a:rPr>
              <a:t> w </a:t>
            </a:r>
            <a:r>
              <a:rPr lang="pl-PL" dirty="0" err="1">
                <a:latin typeface="Arial" panose="020B0604020202020204" pitchFamily="34" charset="0"/>
                <a:cs typeface="Arial" panose="020B0604020202020204" pitchFamily="34" charset="0"/>
              </a:rPr>
              <a:t>Neustrelitz</a:t>
            </a:r>
            <a:endParaRPr lang="pl-PL" dirty="0"/>
          </a:p>
        </p:txBody>
      </p:sp>
    </p:spTree>
    <p:extLst>
      <p:ext uri="{BB962C8B-B14F-4D97-AF65-F5344CB8AC3E}">
        <p14:creationId xmlns:p14="http://schemas.microsoft.com/office/powerpoint/2010/main" val="47814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54582" y="4286980"/>
            <a:ext cx="3483428" cy="2159726"/>
          </a:xfrm>
        </p:spPr>
        <p:txBody>
          <a:bodyPr>
            <a:normAutofit/>
          </a:bodyPr>
          <a:lstStyle/>
          <a:p>
            <a:pPr algn="ctr"/>
            <a:r>
              <a:rPr lang="pl-PL" sz="2400" dirty="0"/>
              <a:t>Uczestnicząc w ciekawych wykładach </a:t>
            </a:r>
            <a:br>
              <a:rPr lang="pl-PL" sz="2400" dirty="0"/>
            </a:br>
            <a:r>
              <a:rPr lang="pl-PL" sz="2400" dirty="0"/>
              <a:t>i eksperymentach</a:t>
            </a:r>
          </a:p>
        </p:txBody>
      </p:sp>
      <p:pic>
        <p:nvPicPr>
          <p:cNvPr id="6" name="Symbol zastępczy zawartości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7080149" y="2586531"/>
            <a:ext cx="4824385" cy="2908662"/>
          </a:xfrm>
        </p:spPr>
      </p:pic>
      <p:pic>
        <p:nvPicPr>
          <p:cNvPr id="8" name="Symbol zastępczy zawartości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680496" y="2572620"/>
            <a:ext cx="4909179" cy="2838993"/>
          </a:xfrm>
        </p:spPr>
      </p:pic>
      <p:sp>
        <p:nvSpPr>
          <p:cNvPr id="5" name="Tytuł 1"/>
          <p:cNvSpPr txBox="1">
            <a:spLocks/>
          </p:cNvSpPr>
          <p:nvPr/>
        </p:nvSpPr>
        <p:spPr>
          <a:xfrm>
            <a:off x="1867990" y="776510"/>
            <a:ext cx="7977050" cy="1004393"/>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l-PL" dirty="0" err="1"/>
              <a:t>Bei</a:t>
            </a:r>
            <a:r>
              <a:rPr lang="pl-PL" dirty="0"/>
              <a:t> </a:t>
            </a:r>
            <a:r>
              <a:rPr lang="pl-PL" dirty="0" err="1"/>
              <a:t>interessanten</a:t>
            </a:r>
            <a:r>
              <a:rPr lang="pl-PL" dirty="0"/>
              <a:t> </a:t>
            </a:r>
            <a:r>
              <a:rPr lang="pl-PL" dirty="0" err="1"/>
              <a:t>Vorlesungen</a:t>
            </a:r>
            <a:r>
              <a:rPr lang="pl-PL" dirty="0"/>
              <a:t> </a:t>
            </a:r>
            <a:r>
              <a:rPr lang="pl-PL" dirty="0" err="1"/>
              <a:t>und</a:t>
            </a:r>
            <a:r>
              <a:rPr lang="pl-PL" dirty="0"/>
              <a:t> </a:t>
            </a:r>
            <a:r>
              <a:rPr lang="pl-PL" dirty="0" err="1"/>
              <a:t>Experimenten</a:t>
            </a:r>
            <a:endParaRPr lang="pl-PL" dirty="0"/>
          </a:p>
        </p:txBody>
      </p:sp>
    </p:spTree>
    <p:extLst>
      <p:ext uri="{BB962C8B-B14F-4D97-AF65-F5344CB8AC3E}">
        <p14:creationId xmlns:p14="http://schemas.microsoft.com/office/powerpoint/2010/main" val="2438257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56522" y="624110"/>
            <a:ext cx="9848089" cy="795387"/>
          </a:xfrm>
        </p:spPr>
        <p:txBody>
          <a:bodyPr>
            <a:normAutofit fontScale="90000"/>
          </a:bodyPr>
          <a:lstStyle/>
          <a:p>
            <a:r>
              <a:rPr lang="pl-PL" dirty="0" err="1"/>
              <a:t>Die</a:t>
            </a:r>
            <a:r>
              <a:rPr lang="pl-PL" dirty="0"/>
              <a:t> Integration </a:t>
            </a:r>
            <a:r>
              <a:rPr lang="pl-PL" dirty="0" err="1"/>
              <a:t>betraf</a:t>
            </a:r>
            <a:r>
              <a:rPr lang="pl-PL" dirty="0"/>
              <a:t> </a:t>
            </a:r>
            <a:r>
              <a:rPr lang="pl-PL" dirty="0" err="1"/>
              <a:t>nicht</a:t>
            </a:r>
            <a:r>
              <a:rPr lang="pl-PL" dirty="0"/>
              <a:t> nur </a:t>
            </a:r>
            <a:r>
              <a:rPr lang="pl-PL" dirty="0" err="1"/>
              <a:t>die</a:t>
            </a:r>
            <a:r>
              <a:rPr lang="pl-PL" dirty="0"/>
              <a:t> </a:t>
            </a:r>
            <a:r>
              <a:rPr lang="pl-PL" dirty="0" err="1"/>
              <a:t>Sch</a:t>
            </a:r>
            <a:r>
              <a:rPr lang="de-DE" dirty="0">
                <a:latin typeface="Arial" panose="020B0604020202020204" pitchFamily="34" charset="0"/>
                <a:cs typeface="Arial" panose="020B0604020202020204" pitchFamily="34" charset="0"/>
              </a:rPr>
              <a:t>ü</a:t>
            </a:r>
            <a:r>
              <a:rPr lang="pl-PL" dirty="0" err="1"/>
              <a:t>ler</a:t>
            </a:r>
            <a:r>
              <a:rPr lang="pl-PL" dirty="0"/>
              <a:t>….</a:t>
            </a:r>
            <a:br>
              <a:rPr lang="pl-PL" dirty="0"/>
            </a:br>
            <a:r>
              <a:rPr lang="pl-PL" dirty="0"/>
              <a:t>Integrowała się nie tylko młodzież….</a:t>
            </a:r>
          </a:p>
        </p:txBody>
      </p:sp>
      <p:pic>
        <p:nvPicPr>
          <p:cNvPr id="5" name="Symbol zastępczy zawartośc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66057" y="2126222"/>
            <a:ext cx="5421993" cy="4290762"/>
          </a:xfrm>
        </p:spPr>
      </p:pic>
      <p:pic>
        <p:nvPicPr>
          <p:cNvPr id="8" name="Symbol zastępczy zawartości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46434" y="2126223"/>
            <a:ext cx="5721016" cy="4290762"/>
          </a:xfrm>
        </p:spPr>
      </p:pic>
    </p:spTree>
    <p:extLst>
      <p:ext uri="{BB962C8B-B14F-4D97-AF65-F5344CB8AC3E}">
        <p14:creationId xmlns:p14="http://schemas.microsoft.com/office/powerpoint/2010/main" val="245208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ymbol zastępczy zawartości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601097" y="2481943"/>
            <a:ext cx="5190256" cy="3892691"/>
          </a:xfrm>
        </p:spPr>
      </p:pic>
      <p:pic>
        <p:nvPicPr>
          <p:cNvPr id="7" name="Symbol zastępczy zawartości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43590" y="532918"/>
            <a:ext cx="5106769" cy="3830076"/>
          </a:xfrm>
        </p:spPr>
      </p:pic>
    </p:spTree>
    <p:extLst>
      <p:ext uri="{BB962C8B-B14F-4D97-AF65-F5344CB8AC3E}">
        <p14:creationId xmlns:p14="http://schemas.microsoft.com/office/powerpoint/2010/main" val="2636188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8835" y="409303"/>
            <a:ext cx="4737463" cy="3553097"/>
          </a:xfrm>
          <a:prstGeom prst="rect">
            <a:avLst/>
          </a:prstGeom>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0834" y="2350078"/>
            <a:ext cx="5856930" cy="4428852"/>
          </a:xfrm>
          <a:prstGeom prst="rect">
            <a:avLst/>
          </a:prstGeom>
        </p:spPr>
      </p:pic>
    </p:spTree>
    <p:extLst>
      <p:ext uri="{BB962C8B-B14F-4D97-AF65-F5344CB8AC3E}">
        <p14:creationId xmlns:p14="http://schemas.microsoft.com/office/powerpoint/2010/main" val="671261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6311" y="204652"/>
            <a:ext cx="5127845" cy="4123508"/>
          </a:xfrm>
          <a:prstGeom prst="rect">
            <a:avLst/>
          </a:prstGeom>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4156" y="2560318"/>
            <a:ext cx="5579292" cy="4184469"/>
          </a:xfrm>
          <a:prstGeom prst="rect">
            <a:avLst/>
          </a:prstGeom>
        </p:spPr>
      </p:pic>
      <p:sp>
        <p:nvSpPr>
          <p:cNvPr id="5" name="pole tekstowe 4">
            <a:extLst>
              <a:ext uri="{FF2B5EF4-FFF2-40B4-BE49-F238E27FC236}">
                <a16:creationId xmlns:a16="http://schemas.microsoft.com/office/drawing/2014/main" id="{FCC7B18A-4D08-5DA1-C0CA-6F7CEE0C7852}"/>
              </a:ext>
            </a:extLst>
          </p:cNvPr>
          <p:cNvSpPr txBox="1"/>
          <p:nvPr/>
        </p:nvSpPr>
        <p:spPr>
          <a:xfrm>
            <a:off x="986539" y="4998644"/>
            <a:ext cx="5287617" cy="523220"/>
          </a:xfrm>
          <a:prstGeom prst="rect">
            <a:avLst/>
          </a:prstGeom>
          <a:noFill/>
        </p:spPr>
        <p:txBody>
          <a:bodyPr wrap="square">
            <a:spAutoFit/>
          </a:bodyPr>
          <a:lstStyle/>
          <a:p>
            <a:pPr algn="ctr"/>
            <a:r>
              <a:rPr lang="pl-PL" sz="2800" dirty="0"/>
              <a:t>Międzyzdroje 2010</a:t>
            </a:r>
          </a:p>
        </p:txBody>
      </p:sp>
      <p:sp>
        <p:nvSpPr>
          <p:cNvPr id="6" name="pole tekstowe 5">
            <a:extLst>
              <a:ext uri="{FF2B5EF4-FFF2-40B4-BE49-F238E27FC236}">
                <a16:creationId xmlns:a16="http://schemas.microsoft.com/office/drawing/2014/main" id="{595922D0-2D9F-8874-F0D7-CAE4E346C80D}"/>
              </a:ext>
            </a:extLst>
          </p:cNvPr>
          <p:cNvSpPr txBox="1"/>
          <p:nvPr/>
        </p:nvSpPr>
        <p:spPr>
          <a:xfrm>
            <a:off x="6858000" y="641589"/>
            <a:ext cx="5287617" cy="523220"/>
          </a:xfrm>
          <a:prstGeom prst="rect">
            <a:avLst/>
          </a:prstGeom>
          <a:noFill/>
        </p:spPr>
        <p:txBody>
          <a:bodyPr wrap="square">
            <a:spAutoFit/>
          </a:bodyPr>
          <a:lstStyle/>
          <a:p>
            <a:pPr algn="ctr"/>
            <a:r>
              <a:rPr lang="pl-PL" sz="2800" dirty="0" err="1"/>
              <a:t>Misdroy</a:t>
            </a:r>
            <a:r>
              <a:rPr lang="pl-PL" sz="2800" dirty="0"/>
              <a:t> 2010 </a:t>
            </a:r>
          </a:p>
        </p:txBody>
      </p:sp>
    </p:spTree>
    <p:extLst>
      <p:ext uri="{BB962C8B-B14F-4D97-AF65-F5344CB8AC3E}">
        <p14:creationId xmlns:p14="http://schemas.microsoft.com/office/powerpoint/2010/main" val="3713719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2081" y="2538548"/>
            <a:ext cx="5364480" cy="4023360"/>
          </a:xfrm>
          <a:prstGeom prst="rect">
            <a:avLst/>
          </a:prstGeom>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469" y="330926"/>
            <a:ext cx="6107612" cy="4580709"/>
          </a:xfrm>
          <a:prstGeom prst="rect">
            <a:avLst/>
          </a:prstGeom>
        </p:spPr>
      </p:pic>
    </p:spTree>
    <p:extLst>
      <p:ext uri="{BB962C8B-B14F-4D97-AF65-F5344CB8AC3E}">
        <p14:creationId xmlns:p14="http://schemas.microsoft.com/office/powerpoint/2010/main" val="64265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0172" y="2281646"/>
            <a:ext cx="5921828" cy="4441371"/>
          </a:xfrm>
          <a:prstGeom prst="rect">
            <a:avLst/>
          </a:prstGeom>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303" y="250372"/>
            <a:ext cx="6000205" cy="4500154"/>
          </a:xfrm>
          <a:prstGeom prst="rect">
            <a:avLst/>
          </a:prstGeom>
        </p:spPr>
      </p:pic>
    </p:spTree>
    <p:extLst>
      <p:ext uri="{BB962C8B-B14F-4D97-AF65-F5344CB8AC3E}">
        <p14:creationId xmlns:p14="http://schemas.microsoft.com/office/powerpoint/2010/main" val="2305889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Der </a:t>
            </a:r>
            <a:r>
              <a:rPr lang="pl-PL" dirty="0" err="1"/>
              <a:t>erste</a:t>
            </a:r>
            <a:r>
              <a:rPr lang="pl-PL" dirty="0"/>
              <a:t> </a:t>
            </a:r>
            <a:r>
              <a:rPr lang="pl-PL" dirty="0" err="1"/>
              <a:t>Sch</a:t>
            </a:r>
            <a:r>
              <a:rPr lang="de-DE" dirty="0"/>
              <a:t>ü</a:t>
            </a:r>
            <a:r>
              <a:rPr lang="pl-PL" dirty="0" err="1"/>
              <a:t>leraustausch</a:t>
            </a:r>
            <a:r>
              <a:rPr lang="pl-PL" dirty="0"/>
              <a:t> </a:t>
            </a:r>
            <a:br>
              <a:rPr lang="pl-PL" dirty="0"/>
            </a:br>
            <a:r>
              <a:rPr lang="pl-PL" dirty="0"/>
              <a:t>Pierwsze spotkanie</a:t>
            </a:r>
          </a:p>
        </p:txBody>
      </p:sp>
      <p:sp>
        <p:nvSpPr>
          <p:cNvPr id="3" name="Symbol zastępczy zawartości 2"/>
          <p:cNvSpPr>
            <a:spLocks noGrp="1"/>
          </p:cNvSpPr>
          <p:nvPr>
            <p:ph idx="1"/>
          </p:nvPr>
        </p:nvSpPr>
        <p:spPr>
          <a:xfrm>
            <a:off x="954741" y="2133600"/>
            <a:ext cx="10549871" cy="3777622"/>
          </a:xfrm>
        </p:spPr>
        <p:txBody>
          <a:bodyPr>
            <a:normAutofit fontScale="92500" lnSpcReduction="10000"/>
          </a:bodyPr>
          <a:lstStyle/>
          <a:p>
            <a:r>
              <a:rPr lang="de-DE" sz="1900" b="1" dirty="0">
                <a:solidFill>
                  <a:schemeClr val="tx1">
                    <a:lumMod val="65000"/>
                    <a:lumOff val="35000"/>
                  </a:schemeClr>
                </a:solidFill>
              </a:rPr>
              <a:t>Ein</a:t>
            </a:r>
            <a:r>
              <a:rPr lang="de-DE" b="1" dirty="0">
                <a:solidFill>
                  <a:schemeClr val="tx1"/>
                </a:solidFill>
              </a:rPr>
              <a:t> </a:t>
            </a:r>
            <a:r>
              <a:rPr lang="de-DE" sz="1900" b="1" dirty="0">
                <a:solidFill>
                  <a:schemeClr val="tx1">
                    <a:lumMod val="65000"/>
                    <a:lumOff val="35000"/>
                  </a:schemeClr>
                </a:solidFill>
              </a:rPr>
              <a:t>erstes Kennenlernen zwischen Schülern des Lyzeums und des Gymnasiums gelang</a:t>
            </a:r>
            <a:r>
              <a:rPr lang="pl-PL" sz="1900" b="1" dirty="0">
                <a:solidFill>
                  <a:schemeClr val="tx1">
                    <a:lumMod val="65000"/>
                    <a:lumOff val="35000"/>
                  </a:schemeClr>
                </a:solidFill>
              </a:rPr>
              <a:t> </a:t>
            </a:r>
            <a:r>
              <a:rPr lang="de-DE" sz="1900" b="1" dirty="0">
                <a:solidFill>
                  <a:schemeClr val="tx1">
                    <a:lumMod val="65000"/>
                    <a:lumOff val="35000"/>
                  </a:schemeClr>
                </a:solidFill>
              </a:rPr>
              <a:t>bereits im Februar 2004. Für sechs Tage kamen 23 Schülerinnen und 2 Schüler in</a:t>
            </a:r>
            <a:r>
              <a:rPr lang="pl-PL" sz="1900" b="1" dirty="0">
                <a:solidFill>
                  <a:schemeClr val="tx1">
                    <a:lumMod val="65000"/>
                    <a:lumOff val="35000"/>
                  </a:schemeClr>
                </a:solidFill>
              </a:rPr>
              <a:t> </a:t>
            </a:r>
            <a:r>
              <a:rPr lang="de-DE" sz="1900" b="1" dirty="0">
                <a:solidFill>
                  <a:schemeClr val="tx1">
                    <a:lumMod val="65000"/>
                    <a:lumOff val="35000"/>
                  </a:schemeClr>
                </a:solidFill>
              </a:rPr>
              <a:t>Begleitung ihrer Lehrer Ewa </a:t>
            </a:r>
            <a:r>
              <a:rPr lang="de-DE" sz="1900" b="1" dirty="0" err="1">
                <a:solidFill>
                  <a:schemeClr val="tx1">
                    <a:lumMod val="65000"/>
                    <a:lumOff val="35000"/>
                  </a:schemeClr>
                </a:solidFill>
              </a:rPr>
              <a:t>Budziach</a:t>
            </a:r>
            <a:r>
              <a:rPr lang="de-DE" sz="1900" b="1" dirty="0">
                <a:solidFill>
                  <a:schemeClr val="tx1">
                    <a:lumMod val="65000"/>
                    <a:lumOff val="35000"/>
                  </a:schemeClr>
                </a:solidFill>
              </a:rPr>
              <a:t>, Romana </a:t>
            </a:r>
            <a:r>
              <a:rPr lang="de-DE" sz="1900" b="1" dirty="0" err="1">
                <a:solidFill>
                  <a:schemeClr val="tx1">
                    <a:lumMod val="65000"/>
                    <a:lumOff val="35000"/>
                  </a:schemeClr>
                </a:solidFill>
              </a:rPr>
              <a:t>Doroch</a:t>
            </a:r>
            <a:r>
              <a:rPr lang="de-DE" sz="1900" b="1" dirty="0">
                <a:solidFill>
                  <a:schemeClr val="tx1">
                    <a:lumMod val="65000"/>
                    <a:lumOff val="35000"/>
                  </a:schemeClr>
                </a:solidFill>
              </a:rPr>
              <a:t> und Pavel </a:t>
            </a:r>
            <a:r>
              <a:rPr lang="de-DE" sz="1900" b="1" dirty="0" err="1">
                <a:solidFill>
                  <a:schemeClr val="tx1">
                    <a:lumMod val="65000"/>
                    <a:lumOff val="35000"/>
                  </a:schemeClr>
                </a:solidFill>
              </a:rPr>
              <a:t>Bemdin</a:t>
            </a:r>
            <a:r>
              <a:rPr lang="de-DE" sz="1900" b="1" dirty="0">
                <a:solidFill>
                  <a:schemeClr val="tx1">
                    <a:lumMod val="65000"/>
                    <a:lumOff val="35000"/>
                  </a:schemeClr>
                </a:solidFill>
              </a:rPr>
              <a:t> nach</a:t>
            </a:r>
            <a:r>
              <a:rPr lang="pl-PL" sz="1900" b="1" dirty="0">
                <a:solidFill>
                  <a:schemeClr val="tx1">
                    <a:lumMod val="65000"/>
                    <a:lumOff val="35000"/>
                  </a:schemeClr>
                </a:solidFill>
              </a:rPr>
              <a:t> </a:t>
            </a:r>
            <a:r>
              <a:rPr lang="de-DE" sz="1900" b="1" dirty="0">
                <a:solidFill>
                  <a:schemeClr val="tx1">
                    <a:lumMod val="65000"/>
                    <a:lumOff val="35000"/>
                  </a:schemeClr>
                </a:solidFill>
              </a:rPr>
              <a:t>Deutschland - zusammen mit 19 </a:t>
            </a:r>
            <a:r>
              <a:rPr lang="de-DE" sz="1900" b="1" dirty="0" err="1">
                <a:solidFill>
                  <a:schemeClr val="tx1">
                    <a:lumMod val="65000"/>
                    <a:lumOff val="35000"/>
                  </a:schemeClr>
                </a:solidFill>
              </a:rPr>
              <a:t>Neustrelitzer</a:t>
            </a:r>
            <a:r>
              <a:rPr lang="de-DE" sz="1900" b="1" dirty="0">
                <a:solidFill>
                  <a:schemeClr val="tx1">
                    <a:lumMod val="65000"/>
                    <a:lumOff val="35000"/>
                  </a:schemeClr>
                </a:solidFill>
              </a:rPr>
              <a:t> Gymnasiasten und den Lehrerinnen Petra</a:t>
            </a:r>
            <a:r>
              <a:rPr lang="pl-PL" sz="1900" b="1" dirty="0">
                <a:solidFill>
                  <a:schemeClr val="tx1">
                    <a:lumMod val="65000"/>
                    <a:lumOff val="35000"/>
                  </a:schemeClr>
                </a:solidFill>
              </a:rPr>
              <a:t> </a:t>
            </a:r>
            <a:r>
              <a:rPr lang="de-DE" sz="1900" b="1" dirty="0">
                <a:solidFill>
                  <a:schemeClr val="tx1">
                    <a:lumMod val="65000"/>
                    <a:lumOff val="35000"/>
                  </a:schemeClr>
                </a:solidFill>
              </a:rPr>
              <a:t>Mohr und Martina Rindt folgte man einer Einladung nach Vlotho. In der nordrheinwestfälischen</a:t>
            </a:r>
            <a:r>
              <a:rPr lang="pl-PL" sz="1900" b="1" dirty="0">
                <a:solidFill>
                  <a:schemeClr val="tx1">
                    <a:lumMod val="65000"/>
                    <a:lumOff val="35000"/>
                  </a:schemeClr>
                </a:solidFill>
              </a:rPr>
              <a:t> </a:t>
            </a:r>
            <a:r>
              <a:rPr lang="de-DE" sz="1900" b="1" dirty="0">
                <a:solidFill>
                  <a:schemeClr val="tx1">
                    <a:lumMod val="65000"/>
                    <a:lumOff val="35000"/>
                  </a:schemeClr>
                </a:solidFill>
              </a:rPr>
              <a:t>Stadt betreute das Gesamteuropäische Studienwerk die Jugendlichen und</a:t>
            </a:r>
            <a:r>
              <a:rPr lang="pl-PL" sz="1900" b="1" dirty="0">
                <a:solidFill>
                  <a:schemeClr val="tx1">
                    <a:lumMod val="65000"/>
                    <a:lumOff val="35000"/>
                  </a:schemeClr>
                </a:solidFill>
              </a:rPr>
              <a:t> </a:t>
            </a:r>
            <a:r>
              <a:rPr lang="de-DE" sz="1900" b="1" dirty="0">
                <a:solidFill>
                  <a:schemeClr val="tx1">
                    <a:lumMod val="65000"/>
                    <a:lumOff val="35000"/>
                  </a:schemeClr>
                </a:solidFill>
              </a:rPr>
              <a:t>gab ihnen durch "Aus der Vergangenheit lernen - die Zukunft gestalten„</a:t>
            </a:r>
            <a:r>
              <a:rPr lang="pl-PL" sz="1900" b="1" dirty="0">
                <a:solidFill>
                  <a:schemeClr val="tx1">
                    <a:lumMod val="65000"/>
                    <a:lumOff val="35000"/>
                  </a:schemeClr>
                </a:solidFill>
              </a:rPr>
              <a:t> </a:t>
            </a:r>
            <a:r>
              <a:rPr lang="de-DE" sz="1900" b="1" dirty="0">
                <a:solidFill>
                  <a:schemeClr val="tx1">
                    <a:lumMod val="65000"/>
                    <a:lumOff val="35000"/>
                  </a:schemeClr>
                </a:solidFill>
              </a:rPr>
              <a:t>ein tägliches</a:t>
            </a:r>
            <a:r>
              <a:rPr lang="pl-PL" sz="1900" b="1" dirty="0">
                <a:solidFill>
                  <a:schemeClr val="tx1">
                    <a:lumMod val="65000"/>
                    <a:lumOff val="35000"/>
                  </a:schemeClr>
                </a:solidFill>
              </a:rPr>
              <a:t> </a:t>
            </a:r>
            <a:r>
              <a:rPr lang="pl-PL" sz="1900" b="1" dirty="0" err="1">
                <a:solidFill>
                  <a:schemeClr val="tx1">
                    <a:lumMod val="65000"/>
                    <a:lumOff val="35000"/>
                  </a:schemeClr>
                </a:solidFill>
              </a:rPr>
              <a:t>Programm</a:t>
            </a:r>
            <a:r>
              <a:rPr lang="pl-PL" sz="1900" b="1" dirty="0">
                <a:solidFill>
                  <a:schemeClr val="tx1">
                    <a:lumMod val="65000"/>
                    <a:lumOff val="35000"/>
                  </a:schemeClr>
                </a:solidFill>
              </a:rPr>
              <a:t>.</a:t>
            </a:r>
          </a:p>
          <a:p>
            <a:r>
              <a:rPr lang="pl-PL" dirty="0"/>
              <a:t>Pierwsze spotkanie między uczniami I Liceum Ogólnokształcącego i </a:t>
            </a:r>
            <a:r>
              <a:rPr lang="pl-PL" dirty="0" err="1"/>
              <a:t>Gymnasium</a:t>
            </a:r>
            <a:r>
              <a:rPr lang="pl-PL" dirty="0"/>
              <a:t> </a:t>
            </a:r>
            <a:r>
              <a:rPr lang="pl-PL" dirty="0" err="1"/>
              <a:t>Carolinum</a:t>
            </a:r>
            <a:r>
              <a:rPr lang="pl-PL" dirty="0"/>
              <a:t> odbyło się w lutym 2004 roku. Na sześć dni do niemieckiego </a:t>
            </a:r>
            <a:r>
              <a:rPr lang="pl-PL" dirty="0" err="1"/>
              <a:t>Vlotho</a:t>
            </a:r>
            <a:r>
              <a:rPr lang="pl-PL" dirty="0"/>
              <a:t> pojechały dwadzieścia trzy uczennice i dwóch uczniów w towarzystwie swoich nauczycieli: Ewy </a:t>
            </a:r>
            <a:r>
              <a:rPr lang="pl-PL" dirty="0" err="1"/>
              <a:t>Budziach</a:t>
            </a:r>
            <a:r>
              <a:rPr lang="pl-PL" dirty="0"/>
              <a:t>, Romany </a:t>
            </a:r>
            <a:r>
              <a:rPr lang="pl-PL" dirty="0" err="1"/>
              <a:t>Doroch</a:t>
            </a:r>
            <a:r>
              <a:rPr lang="pl-PL" dirty="0"/>
              <a:t> i Pawła </a:t>
            </a:r>
            <a:r>
              <a:rPr lang="pl-PL" dirty="0" err="1"/>
              <a:t>Bemdina</a:t>
            </a:r>
            <a:r>
              <a:rPr lang="pl-PL" dirty="0"/>
              <a:t> razem z dziewiętnastoma uczniami gimnazjum z </a:t>
            </a:r>
            <a:r>
              <a:rPr lang="pl-PL" dirty="0" err="1"/>
              <a:t>Neustrelitz</a:t>
            </a:r>
            <a:r>
              <a:rPr lang="pl-PL" dirty="0"/>
              <a:t>, którzy byli pod opieką swoich nauczycieli: Petry Mohr i Martiny </a:t>
            </a:r>
            <a:r>
              <a:rPr lang="pl-PL" dirty="0" err="1"/>
              <a:t>Rindt</a:t>
            </a:r>
            <a:r>
              <a:rPr lang="pl-PL" dirty="0"/>
              <a:t>. W Nadreńsko - </a:t>
            </a:r>
            <a:r>
              <a:rPr lang="pl-PL" dirty="0" err="1"/>
              <a:t>Westwaliskim</a:t>
            </a:r>
            <a:r>
              <a:rPr lang="pl-PL" dirty="0"/>
              <a:t> mieście młodzieżą zaopiekowała się placówka zjednoczonej Europy, która pokazywała jak z przeszłości uczyć się kształtować przyszłość.</a:t>
            </a:r>
          </a:p>
        </p:txBody>
      </p:sp>
    </p:spTree>
    <p:extLst>
      <p:ext uri="{BB962C8B-B14F-4D97-AF65-F5344CB8AC3E}">
        <p14:creationId xmlns:p14="http://schemas.microsoft.com/office/powerpoint/2010/main" val="2220292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4709" y="1655425"/>
            <a:ext cx="5801592" cy="4213213"/>
          </a:xfrm>
          <a:prstGeom prst="rect">
            <a:avLst/>
          </a:prstGeom>
        </p:spPr>
      </p:pic>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027" y="1049106"/>
            <a:ext cx="6459584" cy="4844688"/>
          </a:xfrm>
          <a:prstGeom prst="rect">
            <a:avLst/>
          </a:prstGeom>
        </p:spPr>
      </p:pic>
    </p:spTree>
    <p:extLst>
      <p:ext uri="{BB962C8B-B14F-4D97-AF65-F5344CB8AC3E}">
        <p14:creationId xmlns:p14="http://schemas.microsoft.com/office/powerpoint/2010/main" val="3126581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427304"/>
          </a:xfrm>
          <a:prstGeom prst="rect">
            <a:avLst/>
          </a:prstGeom>
        </p:spPr>
      </p:pic>
    </p:spTree>
    <p:extLst>
      <p:ext uri="{BB962C8B-B14F-4D97-AF65-F5344CB8AC3E}">
        <p14:creationId xmlns:p14="http://schemas.microsoft.com/office/powerpoint/2010/main" val="3418403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BAAE6ED-D3C5-F718-A96C-6F7C802F58E0}"/>
              </a:ext>
            </a:extLst>
          </p:cNvPr>
          <p:cNvSpPr>
            <a:spLocks noGrp="1"/>
          </p:cNvSpPr>
          <p:nvPr>
            <p:ph type="ctrTitle"/>
          </p:nvPr>
        </p:nvSpPr>
        <p:spPr>
          <a:xfrm>
            <a:off x="1038709" y="4025348"/>
            <a:ext cx="8915399" cy="2262781"/>
          </a:xfrm>
        </p:spPr>
        <p:txBody>
          <a:bodyPr>
            <a:normAutofit fontScale="90000"/>
          </a:bodyPr>
          <a:lstStyle/>
          <a:p>
            <a:r>
              <a:rPr lang="pl-PL" dirty="0"/>
              <a:t>Zmieniają się uczniowie, przychodzą nowi nauczyciele, a współpraca trwa…</a:t>
            </a:r>
            <a:br>
              <a:rPr lang="pl-PL" dirty="0"/>
            </a:br>
            <a:r>
              <a:rPr lang="pl-PL" dirty="0"/>
              <a:t>Es </a:t>
            </a:r>
            <a:r>
              <a:rPr lang="pl-PL" dirty="0" err="1"/>
              <a:t>kommen</a:t>
            </a:r>
            <a:r>
              <a:rPr lang="pl-PL" dirty="0"/>
              <a:t> </a:t>
            </a:r>
            <a:r>
              <a:rPr lang="pl-PL" dirty="0" err="1"/>
              <a:t>immer</a:t>
            </a:r>
            <a:r>
              <a:rPr lang="pl-PL" dirty="0"/>
              <a:t> </a:t>
            </a:r>
            <a:r>
              <a:rPr lang="pl-PL" dirty="0" err="1"/>
              <a:t>neue</a:t>
            </a:r>
            <a:r>
              <a:rPr lang="pl-PL" dirty="0"/>
              <a:t> </a:t>
            </a:r>
            <a:r>
              <a:rPr lang="pl-PL"/>
              <a:t>Sch</a:t>
            </a:r>
            <a:r>
              <a:rPr lang="de-DE">
                <a:latin typeface="Arial" panose="020B0604020202020204" pitchFamily="34" charset="0"/>
                <a:cs typeface="Arial" panose="020B0604020202020204" pitchFamily="34" charset="0"/>
              </a:rPr>
              <a:t>ü</a:t>
            </a:r>
            <a:r>
              <a:rPr lang="pl-PL" dirty="0" err="1"/>
              <a:t>ler</a:t>
            </a:r>
            <a:r>
              <a:rPr lang="pl-PL" dirty="0"/>
              <a:t>, </a:t>
            </a:r>
            <a:r>
              <a:rPr lang="pl-PL" dirty="0" err="1"/>
              <a:t>neue</a:t>
            </a:r>
            <a:r>
              <a:rPr lang="pl-PL" dirty="0"/>
              <a:t> </a:t>
            </a:r>
            <a:r>
              <a:rPr lang="pl-PL" dirty="0" err="1"/>
              <a:t>Lehrer</a:t>
            </a:r>
            <a:r>
              <a:rPr lang="pl-PL" dirty="0"/>
              <a:t> </a:t>
            </a:r>
            <a:r>
              <a:rPr lang="pl-PL" dirty="0" err="1"/>
              <a:t>und</a:t>
            </a:r>
            <a:r>
              <a:rPr lang="pl-PL" dirty="0"/>
              <a:t> wir </a:t>
            </a:r>
            <a:r>
              <a:rPr lang="pl-PL" dirty="0" err="1"/>
              <a:t>machen</a:t>
            </a:r>
            <a:r>
              <a:rPr lang="pl-PL" dirty="0"/>
              <a:t> </a:t>
            </a:r>
            <a:r>
              <a:rPr lang="pl-PL" dirty="0" err="1"/>
              <a:t>einfach</a:t>
            </a:r>
            <a:r>
              <a:rPr lang="pl-PL" dirty="0"/>
              <a:t> </a:t>
            </a:r>
            <a:r>
              <a:rPr lang="pl-PL" dirty="0" err="1"/>
              <a:t>weiter</a:t>
            </a:r>
            <a:r>
              <a:rPr lang="pl-PL" dirty="0"/>
              <a:t>….</a:t>
            </a:r>
          </a:p>
        </p:txBody>
      </p:sp>
      <p:sp>
        <p:nvSpPr>
          <p:cNvPr id="3" name="Podtytuł 2">
            <a:extLst>
              <a:ext uri="{FF2B5EF4-FFF2-40B4-BE49-F238E27FC236}">
                <a16:creationId xmlns:a16="http://schemas.microsoft.com/office/drawing/2014/main" id="{BA6657C0-C8BA-28FE-5CCB-08505AFD2FF2}"/>
              </a:ext>
            </a:extLst>
          </p:cNvPr>
          <p:cNvSpPr>
            <a:spLocks noGrp="1"/>
          </p:cNvSpPr>
          <p:nvPr>
            <p:ph type="subTitle" idx="1"/>
          </p:nvPr>
        </p:nvSpPr>
        <p:spPr>
          <a:xfrm>
            <a:off x="9276522" y="5406887"/>
            <a:ext cx="2228090" cy="1046922"/>
          </a:xfrm>
        </p:spPr>
        <p:txBody>
          <a:bodyPr>
            <a:normAutofit fontScale="92500" lnSpcReduction="10000"/>
          </a:bodyPr>
          <a:lstStyle/>
          <a:p>
            <a:pPr algn="r"/>
            <a:endParaRPr lang="pl-PL" dirty="0"/>
          </a:p>
          <a:p>
            <a:pPr algn="r"/>
            <a:endParaRPr lang="pl-PL" dirty="0"/>
          </a:p>
          <a:p>
            <a:pPr algn="r"/>
            <a:r>
              <a:rPr lang="pl-PL" dirty="0"/>
              <a:t>Dorota Jardzioch</a:t>
            </a:r>
          </a:p>
        </p:txBody>
      </p:sp>
    </p:spTree>
    <p:extLst>
      <p:ext uri="{BB962C8B-B14F-4D97-AF65-F5344CB8AC3E}">
        <p14:creationId xmlns:p14="http://schemas.microsoft.com/office/powerpoint/2010/main" val="1842345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41416" y="297185"/>
            <a:ext cx="9888583" cy="1325563"/>
          </a:xfrm>
        </p:spPr>
        <p:txBody>
          <a:bodyPr>
            <a:normAutofit fontScale="90000"/>
          </a:bodyPr>
          <a:lstStyle/>
          <a:p>
            <a:r>
              <a:rPr lang="pl-PL" sz="2800" dirty="0">
                <a:latin typeface="Arial" panose="020B0604020202020204" pitchFamily="34" charset="0"/>
                <a:cs typeface="Arial" panose="020B0604020202020204" pitchFamily="34" charset="0"/>
              </a:rPr>
              <a:t>2005 </a:t>
            </a:r>
            <a:r>
              <a:rPr lang="pl-PL" sz="2800" dirty="0" err="1">
                <a:latin typeface="Arial" panose="020B0604020202020204" pitchFamily="34" charset="0"/>
                <a:cs typeface="Arial" panose="020B0604020202020204" pitchFamily="34" charset="0"/>
              </a:rPr>
              <a:t>wurde</a:t>
            </a:r>
            <a:r>
              <a:rPr lang="pl-PL" sz="2800" dirty="0">
                <a:latin typeface="Arial" panose="020B0604020202020204" pitchFamily="34" charset="0"/>
                <a:cs typeface="Arial" panose="020B0604020202020204" pitchFamily="34" charset="0"/>
              </a:rPr>
              <a:t> von </a:t>
            </a:r>
            <a:r>
              <a:rPr lang="pl-PL" sz="2800" dirty="0" err="1">
                <a:latin typeface="Arial" panose="020B0604020202020204" pitchFamily="34" charset="0"/>
                <a:cs typeface="Arial" panose="020B0604020202020204" pitchFamily="34" charset="0"/>
              </a:rPr>
              <a:t>dem</a:t>
            </a:r>
            <a:r>
              <a:rPr lang="pl-PL" sz="2800" dirty="0">
                <a:latin typeface="Arial" panose="020B0604020202020204" pitchFamily="34" charset="0"/>
                <a:cs typeface="Arial" panose="020B0604020202020204" pitchFamily="34" charset="0"/>
              </a:rPr>
              <a:t> </a:t>
            </a:r>
            <a:r>
              <a:rPr lang="pl-PL" sz="2800" dirty="0" err="1">
                <a:latin typeface="Arial" panose="020B0604020202020204" pitchFamily="34" charset="0"/>
                <a:cs typeface="Arial" panose="020B0604020202020204" pitchFamily="34" charset="0"/>
              </a:rPr>
              <a:t>Schulleiter</a:t>
            </a:r>
            <a:r>
              <a:rPr lang="pl-PL" sz="2800" dirty="0">
                <a:latin typeface="Arial" panose="020B0604020202020204" pitchFamily="34" charset="0"/>
                <a:cs typeface="Arial" panose="020B0604020202020204" pitchFamily="34" charset="0"/>
              </a:rPr>
              <a:t> des </a:t>
            </a:r>
            <a:r>
              <a:rPr lang="pl-PL" sz="2800" dirty="0" err="1">
                <a:latin typeface="Arial" panose="020B0604020202020204" pitchFamily="34" charset="0"/>
                <a:cs typeface="Arial" panose="020B0604020202020204" pitchFamily="34" charset="0"/>
              </a:rPr>
              <a:t>Lyzeums</a:t>
            </a:r>
            <a:r>
              <a:rPr lang="pl-PL" sz="2800" dirty="0">
                <a:latin typeface="Arial" panose="020B0604020202020204" pitchFamily="34" charset="0"/>
                <a:cs typeface="Arial" panose="020B0604020202020204" pitchFamily="34" charset="0"/>
              </a:rPr>
              <a:t> in Polen Jan Trzeciak </a:t>
            </a:r>
            <a:r>
              <a:rPr lang="pl-PL" sz="2800" dirty="0" err="1">
                <a:latin typeface="Arial" panose="020B0604020202020204" pitchFamily="34" charset="0"/>
                <a:cs typeface="Arial" panose="020B0604020202020204" pitchFamily="34" charset="0"/>
              </a:rPr>
              <a:t>und</a:t>
            </a:r>
            <a:r>
              <a:rPr lang="pl-PL" sz="2800" dirty="0">
                <a:latin typeface="Arial" panose="020B0604020202020204" pitchFamily="34" charset="0"/>
                <a:cs typeface="Arial" panose="020B0604020202020204" pitchFamily="34" charset="0"/>
              </a:rPr>
              <a:t> </a:t>
            </a:r>
            <a:r>
              <a:rPr lang="pl-PL" sz="2800" dirty="0" err="1">
                <a:latin typeface="Arial" panose="020B0604020202020204" pitchFamily="34" charset="0"/>
                <a:cs typeface="Arial" panose="020B0604020202020204" pitchFamily="34" charset="0"/>
              </a:rPr>
              <a:t>dem</a:t>
            </a:r>
            <a:r>
              <a:rPr lang="pl-PL" sz="2800" dirty="0">
                <a:latin typeface="Arial" panose="020B0604020202020204" pitchFamily="34" charset="0"/>
                <a:cs typeface="Arial" panose="020B0604020202020204" pitchFamily="34" charset="0"/>
              </a:rPr>
              <a:t> </a:t>
            </a:r>
            <a:r>
              <a:rPr lang="pl-PL" sz="2800" dirty="0" err="1">
                <a:latin typeface="Arial" panose="020B0604020202020204" pitchFamily="34" charset="0"/>
                <a:cs typeface="Arial" panose="020B0604020202020204" pitchFamily="34" charset="0"/>
              </a:rPr>
              <a:t>Leiter</a:t>
            </a:r>
            <a:r>
              <a:rPr lang="pl-PL" sz="2800" dirty="0">
                <a:latin typeface="Arial" panose="020B0604020202020204" pitchFamily="34" charset="0"/>
                <a:cs typeface="Arial" panose="020B0604020202020204" pitchFamily="34" charset="0"/>
              </a:rPr>
              <a:t> der </a:t>
            </a:r>
            <a:r>
              <a:rPr lang="pl-PL" sz="2800" dirty="0" err="1">
                <a:latin typeface="Arial" panose="020B0604020202020204" pitchFamily="34" charset="0"/>
                <a:cs typeface="Arial" panose="020B0604020202020204" pitchFamily="34" charset="0"/>
              </a:rPr>
              <a:t>deutschen</a:t>
            </a:r>
            <a:r>
              <a:rPr lang="pl-PL" sz="2800" dirty="0">
                <a:latin typeface="Arial" panose="020B0604020202020204" pitchFamily="34" charset="0"/>
                <a:cs typeface="Arial" panose="020B0604020202020204" pitchFamily="34" charset="0"/>
              </a:rPr>
              <a:t> </a:t>
            </a:r>
            <a:r>
              <a:rPr lang="pl-PL" sz="2800" dirty="0" err="1">
                <a:latin typeface="Arial" panose="020B0604020202020204" pitchFamily="34" charset="0"/>
                <a:cs typeface="Arial" panose="020B0604020202020204" pitchFamily="34" charset="0"/>
              </a:rPr>
              <a:t>Schule</a:t>
            </a:r>
            <a:r>
              <a:rPr lang="pl-PL" sz="2800" dirty="0">
                <a:latin typeface="Arial" panose="020B0604020202020204" pitchFamily="34" charset="0"/>
                <a:cs typeface="Arial" panose="020B0604020202020204" pitchFamily="34" charset="0"/>
              </a:rPr>
              <a:t> </a:t>
            </a:r>
            <a:r>
              <a:rPr lang="pl-PL" sz="2800" dirty="0" err="1">
                <a:latin typeface="Arial" panose="020B0604020202020204" pitchFamily="34" charset="0"/>
                <a:cs typeface="Arial" panose="020B0604020202020204" pitchFamily="34" charset="0"/>
              </a:rPr>
              <a:t>Herrn</a:t>
            </a:r>
            <a:r>
              <a:rPr lang="pl-PL" sz="2800" dirty="0">
                <a:latin typeface="Arial" panose="020B0604020202020204" pitchFamily="34" charset="0"/>
                <a:cs typeface="Arial" panose="020B0604020202020204" pitchFamily="34" charset="0"/>
              </a:rPr>
              <a:t> Henry </a:t>
            </a:r>
            <a:r>
              <a:rPr lang="pl-PL" sz="2800" dirty="0" err="1">
                <a:latin typeface="Arial" panose="020B0604020202020204" pitchFamily="34" charset="0"/>
                <a:cs typeface="Arial" panose="020B0604020202020204" pitchFamily="34" charset="0"/>
              </a:rPr>
              <a:t>Tesch</a:t>
            </a:r>
            <a:r>
              <a:rPr lang="pl-PL" sz="2800" dirty="0">
                <a:latin typeface="Arial" panose="020B0604020202020204" pitchFamily="34" charset="0"/>
                <a:cs typeface="Arial" panose="020B0604020202020204" pitchFamily="34" charset="0"/>
              </a:rPr>
              <a:t> </a:t>
            </a:r>
            <a:r>
              <a:rPr lang="pl-PL" sz="2800" dirty="0" err="1">
                <a:latin typeface="Arial" panose="020B0604020202020204" pitchFamily="34" charset="0"/>
                <a:cs typeface="Arial" panose="020B0604020202020204" pitchFamily="34" charset="0"/>
              </a:rPr>
              <a:t>ein</a:t>
            </a:r>
            <a:r>
              <a:rPr lang="pl-PL" sz="2800" dirty="0">
                <a:latin typeface="Arial" panose="020B0604020202020204" pitchFamily="34" charset="0"/>
                <a:cs typeface="Arial" panose="020B0604020202020204" pitchFamily="34" charset="0"/>
              </a:rPr>
              <a:t> </a:t>
            </a:r>
            <a:r>
              <a:rPr lang="pl-PL" sz="2800" dirty="0" err="1">
                <a:latin typeface="Arial" panose="020B0604020202020204" pitchFamily="34" charset="0"/>
                <a:cs typeface="Arial" panose="020B0604020202020204" pitchFamily="34" charset="0"/>
              </a:rPr>
              <a:t>Vertrag</a:t>
            </a:r>
            <a:r>
              <a:rPr lang="de-DE" sz="2400" dirty="0"/>
              <a:t> </a:t>
            </a:r>
            <a:r>
              <a:rPr lang="de-DE" sz="2800" dirty="0">
                <a:latin typeface="Arial" panose="020B0604020202020204" pitchFamily="34" charset="0"/>
                <a:cs typeface="Arial" panose="020B0604020202020204" pitchFamily="34" charset="0"/>
              </a:rPr>
              <a:t>ü</a:t>
            </a:r>
            <a:r>
              <a:rPr lang="pl-PL" sz="2800" dirty="0">
                <a:latin typeface="Arial" panose="020B0604020202020204" pitchFamily="34" charset="0"/>
                <a:cs typeface="Arial" panose="020B0604020202020204" pitchFamily="34" charset="0"/>
              </a:rPr>
              <a:t>ber </a:t>
            </a:r>
            <a:r>
              <a:rPr lang="pl-PL" sz="2800" dirty="0" err="1">
                <a:latin typeface="Arial" panose="020B0604020202020204" pitchFamily="34" charset="0"/>
                <a:cs typeface="Arial" panose="020B0604020202020204" pitchFamily="34" charset="0"/>
              </a:rPr>
              <a:t>die</a:t>
            </a:r>
            <a:r>
              <a:rPr lang="pl-PL" sz="2800" dirty="0">
                <a:latin typeface="Arial" panose="020B0604020202020204" pitchFamily="34" charset="0"/>
                <a:cs typeface="Arial" panose="020B0604020202020204" pitchFamily="34" charset="0"/>
              </a:rPr>
              <a:t> </a:t>
            </a:r>
            <a:r>
              <a:rPr lang="pl-PL" sz="2800" dirty="0" err="1">
                <a:latin typeface="Arial" panose="020B0604020202020204" pitchFamily="34" charset="0"/>
                <a:cs typeface="Arial" panose="020B0604020202020204" pitchFamily="34" charset="0"/>
              </a:rPr>
              <a:t>Zusammenarbeit</a:t>
            </a:r>
            <a:r>
              <a:rPr lang="pl-PL" sz="2800" dirty="0">
                <a:latin typeface="Arial" panose="020B0604020202020204" pitchFamily="34" charset="0"/>
                <a:cs typeface="Arial" panose="020B0604020202020204" pitchFamily="34" charset="0"/>
              </a:rPr>
              <a:t> </a:t>
            </a:r>
            <a:r>
              <a:rPr lang="pl-PL" sz="2800" dirty="0" err="1">
                <a:latin typeface="Arial" panose="020B0604020202020204" pitchFamily="34" charset="0"/>
                <a:cs typeface="Arial" panose="020B0604020202020204" pitchFamily="34" charset="0"/>
              </a:rPr>
              <a:t>unterzeichnet</a:t>
            </a:r>
            <a:r>
              <a:rPr lang="pl-PL" sz="2800" dirty="0">
                <a:latin typeface="Arial" panose="020B0604020202020204" pitchFamily="34" charset="0"/>
                <a:cs typeface="Arial" panose="020B0604020202020204" pitchFamily="34" charset="0"/>
              </a:rPr>
              <a:t>.</a:t>
            </a:r>
          </a:p>
        </p:txBody>
      </p:sp>
      <p:pic>
        <p:nvPicPr>
          <p:cNvPr id="5" name="Symbol zastępczy zawartości 4"/>
          <p:cNvPicPr>
            <a:picLocks noGrp="1" noChangeAspect="1"/>
          </p:cNvPicPr>
          <p:nvPr>
            <p:ph sz="half" idx="1"/>
          </p:nvPr>
        </p:nvPicPr>
        <p:blipFill rotWithShape="1">
          <a:blip r:embed="rId2"/>
          <a:srcRect l="6948" t="36488" r="48083" b="8707"/>
          <a:stretch/>
        </p:blipFill>
        <p:spPr>
          <a:xfrm>
            <a:off x="578224" y="1622748"/>
            <a:ext cx="8431306" cy="5100782"/>
          </a:xfrm>
          <a:prstGeom prst="rect">
            <a:avLst/>
          </a:prstGeom>
        </p:spPr>
      </p:pic>
      <p:sp>
        <p:nvSpPr>
          <p:cNvPr id="7" name="pole tekstowe 6"/>
          <p:cNvSpPr txBox="1"/>
          <p:nvPr/>
        </p:nvSpPr>
        <p:spPr>
          <a:xfrm>
            <a:off x="9009530" y="3146941"/>
            <a:ext cx="2864223" cy="3170099"/>
          </a:xfrm>
          <a:prstGeom prst="rect">
            <a:avLst/>
          </a:prstGeom>
          <a:noFill/>
        </p:spPr>
        <p:txBody>
          <a:bodyPr wrap="square" rtlCol="0">
            <a:spAutoFit/>
          </a:bodyPr>
          <a:lstStyle/>
          <a:p>
            <a:r>
              <a:rPr lang="pl-PL" sz="2500" dirty="0">
                <a:solidFill>
                  <a:schemeClr val="tx1">
                    <a:lumMod val="85000"/>
                    <a:lumOff val="15000"/>
                  </a:schemeClr>
                </a:solidFill>
                <a:latin typeface="Arial" panose="020B0604020202020204" pitchFamily="34" charset="0"/>
                <a:ea typeface="+mj-ea"/>
                <a:cs typeface="Arial" panose="020B0604020202020204" pitchFamily="34" charset="0"/>
              </a:rPr>
              <a:t>Dyrektorzy obu szkół p. Henry </a:t>
            </a:r>
            <a:r>
              <a:rPr lang="pl-PL" sz="2500" dirty="0" err="1">
                <a:solidFill>
                  <a:schemeClr val="tx1">
                    <a:lumMod val="85000"/>
                    <a:lumOff val="15000"/>
                  </a:schemeClr>
                </a:solidFill>
                <a:latin typeface="Arial" panose="020B0604020202020204" pitchFamily="34" charset="0"/>
                <a:ea typeface="+mj-ea"/>
                <a:cs typeface="Arial" panose="020B0604020202020204" pitchFamily="34" charset="0"/>
              </a:rPr>
              <a:t>Tesch</a:t>
            </a:r>
            <a:r>
              <a:rPr lang="pl-PL" sz="2500" dirty="0">
                <a:solidFill>
                  <a:schemeClr val="tx1">
                    <a:lumMod val="85000"/>
                    <a:lumOff val="15000"/>
                  </a:schemeClr>
                </a:solidFill>
                <a:latin typeface="Arial" panose="020B0604020202020204" pitchFamily="34" charset="0"/>
                <a:ea typeface="+mj-ea"/>
                <a:cs typeface="Arial" panose="020B0604020202020204" pitchFamily="34" charset="0"/>
              </a:rPr>
              <a:t> i Jan Trzeciak podpisali w roku 2005 umowę partnerską pomiędzy naszymi szkołami</a:t>
            </a:r>
            <a:r>
              <a:rPr lang="pl-PL" dirty="0"/>
              <a:t>.</a:t>
            </a:r>
          </a:p>
        </p:txBody>
      </p:sp>
    </p:spTree>
    <p:extLst>
      <p:ext uri="{BB962C8B-B14F-4D97-AF65-F5344CB8AC3E}">
        <p14:creationId xmlns:p14="http://schemas.microsoft.com/office/powerpoint/2010/main" val="417137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44434" y="409302"/>
            <a:ext cx="10789920" cy="1534922"/>
          </a:xfrm>
        </p:spPr>
        <p:txBody>
          <a:bodyPr>
            <a:normAutofit fontScale="90000"/>
          </a:bodyPr>
          <a:lstStyle/>
          <a:p>
            <a:r>
              <a:rPr lang="pl-PL" sz="2000" dirty="0">
                <a:latin typeface="Arial" panose="020B0604020202020204" pitchFamily="34" charset="0"/>
                <a:cs typeface="Arial" panose="020B0604020202020204" pitchFamily="34" charset="0"/>
              </a:rPr>
              <a:t>Von </a:t>
            </a:r>
            <a:r>
              <a:rPr lang="pl-PL" sz="2000" dirty="0" err="1">
                <a:latin typeface="Arial" panose="020B0604020202020204" pitchFamily="34" charset="0"/>
                <a:cs typeface="Arial" panose="020B0604020202020204" pitchFamily="34" charset="0"/>
              </a:rPr>
              <a:t>Anfang</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an</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waren</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sowohl</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deutsche</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als</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auch</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polnische</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Lehrer</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engagiert</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um</a:t>
            </a:r>
            <a:r>
              <a:rPr lang="pl-PL" sz="2000" dirty="0">
                <a:latin typeface="Arial" panose="020B0604020202020204" pitchFamily="34" charset="0"/>
                <a:cs typeface="Arial" panose="020B0604020202020204" pitchFamily="34" charset="0"/>
              </a:rPr>
              <a:t> den </a:t>
            </a:r>
            <a:r>
              <a:rPr lang="pl-PL" sz="2000" dirty="0" err="1">
                <a:latin typeface="Arial" panose="020B0604020202020204" pitchFamily="34" charset="0"/>
                <a:cs typeface="Arial" panose="020B0604020202020204" pitchFamily="34" charset="0"/>
              </a:rPr>
              <a:t>Sch</a:t>
            </a:r>
            <a:r>
              <a:rPr lang="de-DE" sz="2000" dirty="0">
                <a:latin typeface="Arial" panose="020B0604020202020204" pitchFamily="34" charset="0"/>
                <a:cs typeface="Arial" panose="020B0604020202020204" pitchFamily="34" charset="0"/>
              </a:rPr>
              <a:t>ü</a:t>
            </a:r>
            <a:r>
              <a:rPr lang="pl-PL" sz="2000" dirty="0" err="1">
                <a:latin typeface="Arial" panose="020B0604020202020204" pitchFamily="34" charset="0"/>
                <a:cs typeface="Arial" panose="020B0604020202020204" pitchFamily="34" charset="0"/>
              </a:rPr>
              <a:t>lern</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das</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Nachbarland</a:t>
            </a:r>
            <a:r>
              <a:rPr lang="pl-PL" sz="2000" dirty="0">
                <a:latin typeface="Arial" panose="020B0604020202020204" pitchFamily="34" charset="0"/>
                <a:cs typeface="Arial" panose="020B0604020202020204" pitchFamily="34" charset="0"/>
              </a:rPr>
              <a:t> von </a:t>
            </a:r>
            <a:r>
              <a:rPr lang="pl-PL" sz="2000" dirty="0" err="1">
                <a:latin typeface="Arial" panose="020B0604020202020204" pitchFamily="34" charset="0"/>
                <a:cs typeface="Arial" panose="020B0604020202020204" pitchFamily="34" charset="0"/>
              </a:rPr>
              <a:t>vielen</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Seiten</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auf</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eine</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interessante</a:t>
            </a:r>
            <a:r>
              <a:rPr lang="pl-PL" sz="2000" dirty="0">
                <a:latin typeface="Arial" panose="020B0604020202020204" pitchFamily="34" charset="0"/>
                <a:cs typeface="Arial" panose="020B0604020202020204" pitchFamily="34" charset="0"/>
              </a:rPr>
              <a:t> Art </a:t>
            </a:r>
            <a:r>
              <a:rPr lang="pl-PL" sz="2000" dirty="0" err="1">
                <a:latin typeface="Arial" panose="020B0604020202020204" pitchFamily="34" charset="0"/>
                <a:cs typeface="Arial" panose="020B0604020202020204" pitchFamily="34" charset="0"/>
              </a:rPr>
              <a:t>und</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Weise</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zu</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zeigen</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An</a:t>
            </a:r>
            <a:r>
              <a:rPr lang="pl-PL" sz="2000" dirty="0">
                <a:latin typeface="Arial" panose="020B0604020202020204" pitchFamily="34" charset="0"/>
                <a:cs typeface="Arial" panose="020B0604020202020204" pitchFamily="34" charset="0"/>
              </a:rPr>
              <a:t> den </a:t>
            </a:r>
            <a:r>
              <a:rPr lang="pl-PL" sz="2000" dirty="0" err="1">
                <a:latin typeface="Arial" panose="020B0604020202020204" pitchFamily="34" charset="0"/>
                <a:cs typeface="Arial" panose="020B0604020202020204" pitchFamily="34" charset="0"/>
              </a:rPr>
              <a:t>zahlreichen</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Projekten</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waren</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polnische</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Deutschlehrerinnen</a:t>
            </a:r>
            <a:r>
              <a:rPr lang="pl-PL" sz="2000" dirty="0">
                <a:latin typeface="Arial" panose="020B0604020202020204" pitchFamily="34" charset="0"/>
                <a:cs typeface="Arial" panose="020B0604020202020204" pitchFamily="34" charset="0"/>
              </a:rPr>
              <a:t> Małgorzata </a:t>
            </a:r>
            <a:r>
              <a:rPr lang="pl-PL" sz="2000" dirty="0" err="1">
                <a:latin typeface="Arial" panose="020B0604020202020204" pitchFamily="34" charset="0"/>
                <a:cs typeface="Arial" panose="020B0604020202020204" pitchFamily="34" charset="0"/>
              </a:rPr>
              <a:t>Stuligłowa</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und</a:t>
            </a:r>
            <a:r>
              <a:rPr lang="pl-PL" sz="2000" dirty="0">
                <a:latin typeface="Arial" panose="020B0604020202020204" pitchFamily="34" charset="0"/>
                <a:cs typeface="Arial" panose="020B0604020202020204" pitchFamily="34" charset="0"/>
              </a:rPr>
              <a:t> Anita Zając, </a:t>
            </a:r>
            <a:r>
              <a:rPr lang="pl-PL" sz="2000" dirty="0" err="1">
                <a:latin typeface="Arial" panose="020B0604020202020204" pitchFamily="34" charset="0"/>
                <a:cs typeface="Arial" panose="020B0604020202020204" pitchFamily="34" charset="0"/>
              </a:rPr>
              <a:t>dann</a:t>
            </a:r>
            <a:r>
              <a:rPr lang="pl-PL" sz="2000" dirty="0">
                <a:latin typeface="Arial" panose="020B0604020202020204" pitchFamily="34" charset="0"/>
                <a:cs typeface="Arial" panose="020B0604020202020204" pitchFamily="34" charset="0"/>
              </a:rPr>
              <a:t> Joanna Jarczyk, Dorota </a:t>
            </a:r>
            <a:r>
              <a:rPr lang="pl-PL" sz="2000" dirty="0" err="1">
                <a:latin typeface="Arial" panose="020B0604020202020204" pitchFamily="34" charset="0"/>
                <a:cs typeface="Arial" panose="020B0604020202020204" pitchFamily="34" charset="0"/>
              </a:rPr>
              <a:t>Jardzioch</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und</a:t>
            </a:r>
            <a:r>
              <a:rPr lang="pl-PL" sz="2000" dirty="0">
                <a:latin typeface="Arial" panose="020B0604020202020204" pitchFamily="34" charset="0"/>
                <a:cs typeface="Arial" panose="020B0604020202020204" pitchFamily="34" charset="0"/>
              </a:rPr>
              <a:t> Jolanta Leśnik </a:t>
            </a:r>
            <a:r>
              <a:rPr lang="pl-PL" sz="2000" dirty="0" err="1">
                <a:latin typeface="Arial" panose="020B0604020202020204" pitchFamily="34" charset="0"/>
                <a:cs typeface="Arial" panose="020B0604020202020204" pitchFamily="34" charset="0"/>
              </a:rPr>
              <a:t>beteiligt</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unterst</a:t>
            </a:r>
            <a:r>
              <a:rPr lang="de-DE" sz="2000" dirty="0">
                <a:latin typeface="Arial" panose="020B0604020202020204" pitchFamily="34" charset="0"/>
                <a:cs typeface="Arial" panose="020B0604020202020204" pitchFamily="34" charset="0"/>
              </a:rPr>
              <a:t>ü</a:t>
            </a:r>
            <a:r>
              <a:rPr lang="pl-PL" sz="2000" dirty="0" err="1">
                <a:latin typeface="Arial" panose="020B0604020202020204" pitchFamily="34" charset="0"/>
                <a:cs typeface="Arial" panose="020B0604020202020204" pitchFamily="34" charset="0"/>
              </a:rPr>
              <a:t>tzt</a:t>
            </a:r>
            <a:r>
              <a:rPr lang="pl-PL" sz="2000" dirty="0">
                <a:latin typeface="Arial" panose="020B0604020202020204" pitchFamily="34" charset="0"/>
                <a:cs typeface="Arial" panose="020B0604020202020204" pitchFamily="34" charset="0"/>
              </a:rPr>
              <a:t> von </a:t>
            </a:r>
            <a:r>
              <a:rPr lang="pl-PL" sz="2000" dirty="0" err="1">
                <a:latin typeface="Arial" panose="020B0604020202020204" pitchFamily="34" charset="0"/>
                <a:cs typeface="Arial" panose="020B0604020202020204" pitchFamily="34" charset="0"/>
              </a:rPr>
              <a:t>anderen</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Lehrern</a:t>
            </a:r>
            <a:r>
              <a:rPr lang="pl-PL" sz="2000" dirty="0">
                <a:latin typeface="Arial" panose="020B0604020202020204" pitchFamily="34" charset="0"/>
                <a:cs typeface="Arial" panose="020B0604020202020204" pitchFamily="34" charset="0"/>
              </a:rPr>
              <a:t> wie Małgorzata Zalewska, Ewa </a:t>
            </a:r>
            <a:r>
              <a:rPr lang="pl-PL" sz="2000" dirty="0" err="1">
                <a:latin typeface="Arial" panose="020B0604020202020204" pitchFamily="34" charset="0"/>
                <a:cs typeface="Arial" panose="020B0604020202020204" pitchFamily="34" charset="0"/>
              </a:rPr>
              <a:t>Moeller</a:t>
            </a:r>
            <a:r>
              <a:rPr lang="pl-PL" sz="2000" dirty="0">
                <a:latin typeface="Arial" panose="020B0604020202020204" pitchFamily="34" charset="0"/>
                <a:cs typeface="Arial" panose="020B0604020202020204" pitchFamily="34" charset="0"/>
              </a:rPr>
              <a:t>, Beata Dobosz </a:t>
            </a:r>
            <a:r>
              <a:rPr lang="pl-PL" sz="2000" dirty="0" err="1">
                <a:latin typeface="Arial" panose="020B0604020202020204" pitchFamily="34" charset="0"/>
                <a:cs typeface="Arial" panose="020B0604020202020204" pitchFamily="34" charset="0"/>
              </a:rPr>
              <a:t>und</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vielen</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anderen</a:t>
            </a:r>
            <a:r>
              <a:rPr lang="pl-PL" sz="2000" dirty="0">
                <a:latin typeface="Arial" panose="020B0604020202020204" pitchFamily="34" charset="0"/>
                <a:cs typeface="Arial" panose="020B0604020202020204" pitchFamily="34" charset="0"/>
              </a:rPr>
              <a:t>….. </a:t>
            </a:r>
          </a:p>
        </p:txBody>
      </p:sp>
      <p:sp>
        <p:nvSpPr>
          <p:cNvPr id="3" name="Symbol zastępczy tekstu 2"/>
          <p:cNvSpPr>
            <a:spLocks noGrp="1"/>
          </p:cNvSpPr>
          <p:nvPr>
            <p:ph type="body" idx="1"/>
          </p:nvPr>
        </p:nvSpPr>
        <p:spPr>
          <a:xfrm>
            <a:off x="4180115" y="2026507"/>
            <a:ext cx="7559040" cy="1781315"/>
          </a:xfrm>
        </p:spPr>
        <p:txBody>
          <a:bodyPr>
            <a:noAutofit/>
          </a:bodyPr>
          <a:lstStyle/>
          <a:p>
            <a:r>
              <a:rPr lang="pl-PL" dirty="0">
                <a:solidFill>
                  <a:srgbClr val="00B050"/>
                </a:solidFill>
                <a:latin typeface="Arial" panose="020B0604020202020204" pitchFamily="34" charset="0"/>
                <a:cs typeface="Arial" panose="020B0604020202020204" pitchFamily="34" charset="0"/>
              </a:rPr>
              <a:t>In </a:t>
            </a:r>
            <a:r>
              <a:rPr lang="pl-PL" dirty="0" err="1">
                <a:solidFill>
                  <a:srgbClr val="00B050"/>
                </a:solidFill>
                <a:latin typeface="Arial" panose="020B0604020202020204" pitchFamily="34" charset="0"/>
                <a:cs typeface="Arial" panose="020B0604020202020204" pitchFamily="34" charset="0"/>
              </a:rPr>
              <a:t>Deutschland</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wurde</a:t>
            </a:r>
            <a:r>
              <a:rPr lang="pl-PL" dirty="0">
                <a:solidFill>
                  <a:srgbClr val="00B050"/>
                </a:solidFill>
                <a:latin typeface="Arial" panose="020B0604020202020204" pitchFamily="34" charset="0"/>
                <a:cs typeface="Arial" panose="020B0604020202020204" pitchFamily="34" charset="0"/>
              </a:rPr>
              <a:t> der </a:t>
            </a:r>
            <a:r>
              <a:rPr lang="pl-PL" dirty="0" err="1">
                <a:solidFill>
                  <a:srgbClr val="00B050"/>
                </a:solidFill>
                <a:latin typeface="Arial" panose="020B0604020202020204" pitchFamily="34" charset="0"/>
                <a:cs typeface="Arial" panose="020B0604020202020204" pitchFamily="34" charset="0"/>
              </a:rPr>
              <a:t>Austausch</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anfangs</a:t>
            </a:r>
            <a:r>
              <a:rPr lang="pl-PL" dirty="0">
                <a:solidFill>
                  <a:srgbClr val="00B050"/>
                </a:solidFill>
                <a:latin typeface="Arial" panose="020B0604020202020204" pitchFamily="34" charset="0"/>
                <a:cs typeface="Arial" panose="020B0604020202020204" pitchFamily="34" charset="0"/>
              </a:rPr>
              <a:t> von </a:t>
            </a:r>
            <a:r>
              <a:rPr lang="pl-PL" dirty="0" err="1">
                <a:solidFill>
                  <a:srgbClr val="00B050"/>
                </a:solidFill>
                <a:latin typeface="Arial" panose="020B0604020202020204" pitchFamily="34" charset="0"/>
                <a:cs typeface="Arial" panose="020B0604020202020204" pitchFamily="34" charset="0"/>
              </a:rPr>
              <a:t>Frau</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Heidemarie</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Awe</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und</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dann</a:t>
            </a:r>
            <a:r>
              <a:rPr lang="pl-PL" dirty="0">
                <a:solidFill>
                  <a:srgbClr val="00B050"/>
                </a:solidFill>
                <a:latin typeface="Arial" panose="020B0604020202020204" pitchFamily="34" charset="0"/>
                <a:cs typeface="Arial" panose="020B0604020202020204" pitchFamily="34" charset="0"/>
              </a:rPr>
              <a:t> von Julia </a:t>
            </a:r>
            <a:r>
              <a:rPr lang="pl-PL" dirty="0" err="1">
                <a:solidFill>
                  <a:srgbClr val="00B050"/>
                </a:solidFill>
                <a:latin typeface="Arial" panose="020B0604020202020204" pitchFamily="34" charset="0"/>
                <a:cs typeface="Arial" panose="020B0604020202020204" pitchFamily="34" charset="0"/>
              </a:rPr>
              <a:t>Zwerg</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koordiniert</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Dabei</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waren</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auch</a:t>
            </a:r>
            <a:r>
              <a:rPr lang="pl-PL" dirty="0">
                <a:solidFill>
                  <a:srgbClr val="00B050"/>
                </a:solidFill>
                <a:latin typeface="Arial" panose="020B0604020202020204" pitchFamily="34" charset="0"/>
                <a:cs typeface="Arial" panose="020B0604020202020204" pitchFamily="34" charset="0"/>
              </a:rPr>
              <a:t> Martina </a:t>
            </a:r>
            <a:r>
              <a:rPr lang="pl-PL" dirty="0" err="1">
                <a:solidFill>
                  <a:srgbClr val="00B050"/>
                </a:solidFill>
                <a:latin typeface="Arial" panose="020B0604020202020204" pitchFamily="34" charset="0"/>
                <a:cs typeface="Arial" panose="020B0604020202020204" pitchFamily="34" charset="0"/>
              </a:rPr>
              <a:t>Rindt</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Anke</a:t>
            </a:r>
            <a:r>
              <a:rPr lang="pl-PL" dirty="0">
                <a:solidFill>
                  <a:srgbClr val="00B050"/>
                </a:solidFill>
                <a:latin typeface="Arial" panose="020B0604020202020204" pitchFamily="34" charset="0"/>
                <a:cs typeface="Arial" panose="020B0604020202020204" pitchFamily="34" charset="0"/>
              </a:rPr>
              <a:t> Strauss, </a:t>
            </a:r>
            <a:r>
              <a:rPr lang="pl-PL" dirty="0" err="1">
                <a:solidFill>
                  <a:srgbClr val="00B050"/>
                </a:solidFill>
                <a:latin typeface="Arial" panose="020B0604020202020204" pitchFamily="34" charset="0"/>
                <a:cs typeface="Arial" panose="020B0604020202020204" pitchFamily="34" charset="0"/>
              </a:rPr>
              <a:t>Roswitha</a:t>
            </a:r>
            <a:r>
              <a:rPr lang="pl-PL" dirty="0">
                <a:solidFill>
                  <a:srgbClr val="00B050"/>
                </a:solidFill>
                <a:latin typeface="Arial" panose="020B0604020202020204" pitchFamily="34" charset="0"/>
                <a:cs typeface="Arial" panose="020B0604020202020204" pitchFamily="34" charset="0"/>
              </a:rPr>
              <a:t> Schulze, Heike </a:t>
            </a:r>
            <a:r>
              <a:rPr lang="pl-PL" dirty="0" err="1">
                <a:solidFill>
                  <a:srgbClr val="00B050"/>
                </a:solidFill>
                <a:latin typeface="Arial" panose="020B0604020202020204" pitchFamily="34" charset="0"/>
                <a:cs typeface="Arial" panose="020B0604020202020204" pitchFamily="34" charset="0"/>
              </a:rPr>
              <a:t>Voet</a:t>
            </a:r>
            <a:r>
              <a:rPr lang="pl-PL" dirty="0">
                <a:solidFill>
                  <a:srgbClr val="00B050"/>
                </a:solidFill>
                <a:latin typeface="Arial" panose="020B0604020202020204" pitchFamily="34" charset="0"/>
                <a:cs typeface="Arial" panose="020B0604020202020204" pitchFamily="34" charset="0"/>
              </a:rPr>
              <a:t>, Arlett </a:t>
            </a:r>
            <a:r>
              <a:rPr lang="pl-PL" dirty="0" err="1">
                <a:solidFill>
                  <a:srgbClr val="00B050"/>
                </a:solidFill>
                <a:latin typeface="Arial" panose="020B0604020202020204" pitchFamily="34" charset="0"/>
                <a:cs typeface="Arial" panose="020B0604020202020204" pitchFamily="34" charset="0"/>
              </a:rPr>
              <a:t>Volgmann</a:t>
            </a:r>
            <a:r>
              <a:rPr lang="pl-PL" dirty="0">
                <a:solidFill>
                  <a:srgbClr val="00B050"/>
                </a:solidFill>
                <a:latin typeface="Arial" panose="020B0604020202020204" pitchFamily="34" charset="0"/>
                <a:cs typeface="Arial" panose="020B0604020202020204" pitchFamily="34" charset="0"/>
              </a:rPr>
              <a:t>, Ulrich </a:t>
            </a:r>
            <a:r>
              <a:rPr lang="pl-PL" dirty="0" err="1">
                <a:solidFill>
                  <a:srgbClr val="00B050"/>
                </a:solidFill>
                <a:latin typeface="Arial" panose="020B0604020202020204" pitchFamily="34" charset="0"/>
                <a:cs typeface="Arial" panose="020B0604020202020204" pitchFamily="34" charset="0"/>
              </a:rPr>
              <a:t>Beesk</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und</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andere</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die</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sich</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um</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interessante</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Programme</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gek</a:t>
            </a:r>
            <a:r>
              <a:rPr lang="de-DE" dirty="0">
                <a:solidFill>
                  <a:srgbClr val="00B050"/>
                </a:solidFill>
                <a:latin typeface="Arial" panose="020B0604020202020204" pitchFamily="34" charset="0"/>
                <a:cs typeface="Arial" panose="020B0604020202020204" pitchFamily="34" charset="0"/>
              </a:rPr>
              <a:t>ü</a:t>
            </a:r>
            <a:r>
              <a:rPr lang="pl-PL" dirty="0" err="1">
                <a:solidFill>
                  <a:srgbClr val="00B050"/>
                </a:solidFill>
                <a:latin typeface="Arial" panose="020B0604020202020204" pitchFamily="34" charset="0"/>
                <a:cs typeface="Arial" panose="020B0604020202020204" pitchFamily="34" charset="0"/>
              </a:rPr>
              <a:t>mmert</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haben</a:t>
            </a:r>
            <a:r>
              <a:rPr lang="pl-PL" dirty="0">
                <a:solidFill>
                  <a:srgbClr val="00B050"/>
                </a:solidFill>
                <a:latin typeface="Arial" panose="020B0604020202020204" pitchFamily="34" charset="0"/>
                <a:cs typeface="Arial" panose="020B0604020202020204" pitchFamily="34" charset="0"/>
              </a:rPr>
              <a:t>.  </a:t>
            </a:r>
          </a:p>
        </p:txBody>
      </p:sp>
      <p:pic>
        <p:nvPicPr>
          <p:cNvPr id="4" name="Obraz 3"/>
          <p:cNvPicPr>
            <a:picLocks noChangeAspect="1"/>
          </p:cNvPicPr>
          <p:nvPr/>
        </p:nvPicPr>
        <p:blipFill>
          <a:blip r:embed="rId2"/>
          <a:stretch>
            <a:fillRect/>
          </a:stretch>
        </p:blipFill>
        <p:spPr>
          <a:xfrm>
            <a:off x="710188" y="2317995"/>
            <a:ext cx="3391550" cy="2596476"/>
          </a:xfrm>
          <a:prstGeom prst="rect">
            <a:avLst/>
          </a:prstGeom>
        </p:spPr>
      </p:pic>
      <p:sp>
        <p:nvSpPr>
          <p:cNvPr id="5" name="Tytuł 1"/>
          <p:cNvSpPr txBox="1">
            <a:spLocks/>
          </p:cNvSpPr>
          <p:nvPr/>
        </p:nvSpPr>
        <p:spPr>
          <a:xfrm>
            <a:off x="4180115" y="3616233"/>
            <a:ext cx="7898674" cy="1515703"/>
          </a:xfrm>
          <a:prstGeom prst="rect">
            <a:avLst/>
          </a:prstGeom>
        </p:spPr>
        <p:txBody>
          <a:bodyPr vert="horz" lIns="91440" tIns="45720" rIns="91440" bIns="45720" rtlCol="0" anchor="b">
            <a:normAutofit fontScale="25000" lnSpcReduction="20000"/>
          </a:bodyPr>
          <a:lstStyle>
            <a:lvl1pPr algn="l" defTabSz="457200" rtl="0" eaLnBrk="1" latinLnBrk="0" hangingPunct="1">
              <a:spcBef>
                <a:spcPct val="0"/>
              </a:spcBef>
              <a:buNone/>
              <a:defRPr sz="4000" b="0" kern="1200" cap="none">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pl-PL" sz="5600" dirty="0">
              <a:latin typeface="Arial" panose="020B0604020202020204" pitchFamily="34" charset="0"/>
              <a:cs typeface="Arial" panose="020B0604020202020204" pitchFamily="34" charset="0"/>
            </a:endParaRPr>
          </a:p>
          <a:p>
            <a:r>
              <a:rPr lang="pl-PL" sz="7200" dirty="0">
                <a:latin typeface="Arial" panose="020B0604020202020204" pitchFamily="34" charset="0"/>
                <a:cs typeface="Arial" panose="020B0604020202020204" pitchFamily="34" charset="0"/>
              </a:rPr>
              <a:t>Od początku wielu nauczycieli ze strony niemieckiej i polskiej angażowało się we współpracę , by przybliżyć uczniom kraj sąsiada. W licznych projektach brały udział nauczycielki języka niemieckiego z I LO Romana </a:t>
            </a:r>
            <a:r>
              <a:rPr lang="pl-PL" sz="7200" dirty="0" err="1">
                <a:latin typeface="Arial" panose="020B0604020202020204" pitchFamily="34" charset="0"/>
                <a:cs typeface="Arial" panose="020B0604020202020204" pitchFamily="34" charset="0"/>
              </a:rPr>
              <a:t>Doroch</a:t>
            </a:r>
            <a:r>
              <a:rPr lang="pl-PL" sz="7200" dirty="0">
                <a:latin typeface="Arial" panose="020B0604020202020204" pitchFamily="34" charset="0"/>
                <a:cs typeface="Arial" panose="020B0604020202020204" pitchFamily="34" charset="0"/>
              </a:rPr>
              <a:t>, Małgorzata </a:t>
            </a:r>
            <a:r>
              <a:rPr lang="pl-PL" sz="7200" dirty="0" err="1">
                <a:latin typeface="Arial" panose="020B0604020202020204" pitchFamily="34" charset="0"/>
                <a:cs typeface="Arial" panose="020B0604020202020204" pitchFamily="34" charset="0"/>
              </a:rPr>
              <a:t>Stuligłowa</a:t>
            </a:r>
            <a:r>
              <a:rPr lang="pl-PL" sz="7200" dirty="0">
                <a:latin typeface="Arial" panose="020B0604020202020204" pitchFamily="34" charset="0"/>
                <a:cs typeface="Arial" panose="020B0604020202020204" pitchFamily="34" charset="0"/>
              </a:rPr>
              <a:t>, Anita Zając, później Joanna Jarczyk, Dorota </a:t>
            </a:r>
            <a:r>
              <a:rPr lang="pl-PL" sz="7200" dirty="0" err="1">
                <a:latin typeface="Arial" panose="020B0604020202020204" pitchFamily="34" charset="0"/>
                <a:cs typeface="Arial" panose="020B0604020202020204" pitchFamily="34" charset="0"/>
              </a:rPr>
              <a:t>Jardzioch</a:t>
            </a:r>
            <a:r>
              <a:rPr lang="pl-PL" sz="7200" dirty="0">
                <a:latin typeface="Arial" panose="020B0604020202020204" pitchFamily="34" charset="0"/>
                <a:cs typeface="Arial" panose="020B0604020202020204" pitchFamily="34" charset="0"/>
              </a:rPr>
              <a:t> i Jolanta Leśnik, wspierane przez Małgorzatę Zalewską, Ewę </a:t>
            </a:r>
            <a:r>
              <a:rPr lang="pl-PL" sz="7200" dirty="0" err="1">
                <a:latin typeface="Arial" panose="020B0604020202020204" pitchFamily="34" charset="0"/>
                <a:cs typeface="Arial" panose="020B0604020202020204" pitchFamily="34" charset="0"/>
              </a:rPr>
              <a:t>Moeller</a:t>
            </a:r>
            <a:r>
              <a:rPr lang="pl-PL" sz="7200" dirty="0">
                <a:latin typeface="Arial" panose="020B0604020202020204" pitchFamily="34" charset="0"/>
                <a:cs typeface="Arial" panose="020B0604020202020204" pitchFamily="34" charset="0"/>
              </a:rPr>
              <a:t>, Beatę Dobosz i wiele innych osób…..  </a:t>
            </a:r>
          </a:p>
        </p:txBody>
      </p:sp>
      <p:sp>
        <p:nvSpPr>
          <p:cNvPr id="6" name="Symbol zastępczy tekstu 2"/>
          <p:cNvSpPr txBox="1">
            <a:spLocks/>
          </p:cNvSpPr>
          <p:nvPr/>
        </p:nvSpPr>
        <p:spPr>
          <a:xfrm>
            <a:off x="644434" y="5229499"/>
            <a:ext cx="11295017" cy="143255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2000" kern="1200">
                <a:solidFill>
                  <a:schemeClr val="tx1">
                    <a:lumMod val="65000"/>
                    <a:lumOff val="3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r>
              <a:rPr lang="pl-PL" dirty="0">
                <a:solidFill>
                  <a:srgbClr val="00B050"/>
                </a:solidFill>
                <a:latin typeface="Arial" panose="020B0604020202020204" pitchFamily="34" charset="0"/>
                <a:cs typeface="Arial" panose="020B0604020202020204" pitchFamily="34" charset="0"/>
              </a:rPr>
              <a:t>Po stronie niemieckiej koordynacją wymian zajmowała się najpierw Pani </a:t>
            </a:r>
            <a:r>
              <a:rPr lang="pl-PL" dirty="0" err="1">
                <a:solidFill>
                  <a:srgbClr val="00B050"/>
                </a:solidFill>
                <a:latin typeface="Arial" panose="020B0604020202020204" pitchFamily="34" charset="0"/>
                <a:cs typeface="Arial" panose="020B0604020202020204" pitchFamily="34" charset="0"/>
              </a:rPr>
              <a:t>Heidemarie</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Awe</a:t>
            </a:r>
            <a:r>
              <a:rPr lang="pl-PL" dirty="0">
                <a:solidFill>
                  <a:srgbClr val="00B050"/>
                </a:solidFill>
                <a:latin typeface="Arial" panose="020B0604020202020204" pitchFamily="34" charset="0"/>
                <a:cs typeface="Arial" panose="020B0604020202020204" pitchFamily="34" charset="0"/>
              </a:rPr>
              <a:t>, aktualnie p. Julia </a:t>
            </a:r>
            <a:r>
              <a:rPr lang="pl-PL" dirty="0" err="1">
                <a:solidFill>
                  <a:srgbClr val="00B050"/>
                </a:solidFill>
                <a:latin typeface="Arial" panose="020B0604020202020204" pitchFamily="34" charset="0"/>
                <a:cs typeface="Arial" panose="020B0604020202020204" pitchFamily="34" charset="0"/>
              </a:rPr>
              <a:t>Zwerg</a:t>
            </a:r>
            <a:r>
              <a:rPr lang="pl-PL" dirty="0">
                <a:solidFill>
                  <a:srgbClr val="00B050"/>
                </a:solidFill>
                <a:latin typeface="Arial" panose="020B0604020202020204" pitchFamily="34" charset="0"/>
                <a:cs typeface="Arial" panose="020B0604020202020204" pitchFamily="34" charset="0"/>
              </a:rPr>
              <a:t>. Współpraca przebiegała doskonale dzięki zaangażowanym nauczycielom takim jak Martina </a:t>
            </a:r>
            <a:r>
              <a:rPr lang="pl-PL" dirty="0" err="1">
                <a:solidFill>
                  <a:srgbClr val="00B050"/>
                </a:solidFill>
                <a:latin typeface="Arial" panose="020B0604020202020204" pitchFamily="34" charset="0"/>
                <a:cs typeface="Arial" panose="020B0604020202020204" pitchFamily="34" charset="0"/>
              </a:rPr>
              <a:t>Rindt</a:t>
            </a:r>
            <a:r>
              <a:rPr lang="pl-PL" dirty="0">
                <a:solidFill>
                  <a:srgbClr val="00B050"/>
                </a:solidFill>
                <a:latin typeface="Arial" panose="020B0604020202020204" pitchFamily="34" charset="0"/>
                <a:cs typeface="Arial" panose="020B0604020202020204" pitchFamily="34" charset="0"/>
              </a:rPr>
              <a:t>, </a:t>
            </a:r>
            <a:r>
              <a:rPr lang="pl-PL" dirty="0" err="1">
                <a:solidFill>
                  <a:srgbClr val="00B050"/>
                </a:solidFill>
                <a:latin typeface="Arial" panose="020B0604020202020204" pitchFamily="34" charset="0"/>
                <a:cs typeface="Arial" panose="020B0604020202020204" pitchFamily="34" charset="0"/>
              </a:rPr>
              <a:t>Anke</a:t>
            </a:r>
            <a:r>
              <a:rPr lang="pl-PL" dirty="0">
                <a:solidFill>
                  <a:srgbClr val="00B050"/>
                </a:solidFill>
                <a:latin typeface="Arial" panose="020B0604020202020204" pitchFamily="34" charset="0"/>
                <a:cs typeface="Arial" panose="020B0604020202020204" pitchFamily="34" charset="0"/>
              </a:rPr>
              <a:t> Strauss, </a:t>
            </a:r>
            <a:r>
              <a:rPr lang="pl-PL" dirty="0" err="1">
                <a:solidFill>
                  <a:srgbClr val="00B050"/>
                </a:solidFill>
                <a:latin typeface="Arial" panose="020B0604020202020204" pitchFamily="34" charset="0"/>
                <a:cs typeface="Arial" panose="020B0604020202020204" pitchFamily="34" charset="0"/>
              </a:rPr>
              <a:t>Roswitha</a:t>
            </a:r>
            <a:r>
              <a:rPr lang="pl-PL" dirty="0">
                <a:solidFill>
                  <a:srgbClr val="00B050"/>
                </a:solidFill>
                <a:latin typeface="Arial" panose="020B0604020202020204" pitchFamily="34" charset="0"/>
                <a:cs typeface="Arial" panose="020B0604020202020204" pitchFamily="34" charset="0"/>
              </a:rPr>
              <a:t> Schulze, Heike </a:t>
            </a:r>
            <a:r>
              <a:rPr lang="pl-PL" dirty="0" err="1">
                <a:solidFill>
                  <a:srgbClr val="00B050"/>
                </a:solidFill>
                <a:latin typeface="Arial" panose="020B0604020202020204" pitchFamily="34" charset="0"/>
                <a:cs typeface="Arial" panose="020B0604020202020204" pitchFamily="34" charset="0"/>
              </a:rPr>
              <a:t>Voet</a:t>
            </a:r>
            <a:r>
              <a:rPr lang="pl-PL" dirty="0">
                <a:solidFill>
                  <a:srgbClr val="00B050"/>
                </a:solidFill>
                <a:latin typeface="Arial" panose="020B0604020202020204" pitchFamily="34" charset="0"/>
                <a:cs typeface="Arial" panose="020B0604020202020204" pitchFamily="34" charset="0"/>
              </a:rPr>
              <a:t>, Arlett </a:t>
            </a:r>
            <a:r>
              <a:rPr lang="pl-PL" dirty="0" err="1">
                <a:solidFill>
                  <a:srgbClr val="00B050"/>
                </a:solidFill>
                <a:latin typeface="Arial" panose="020B0604020202020204" pitchFamily="34" charset="0"/>
                <a:cs typeface="Arial" panose="020B0604020202020204" pitchFamily="34" charset="0"/>
              </a:rPr>
              <a:t>Volgmann</a:t>
            </a:r>
            <a:r>
              <a:rPr lang="pl-PL" dirty="0">
                <a:solidFill>
                  <a:srgbClr val="00B050"/>
                </a:solidFill>
                <a:latin typeface="Arial" panose="020B0604020202020204" pitchFamily="34" charset="0"/>
                <a:cs typeface="Arial" panose="020B0604020202020204" pitchFamily="34" charset="0"/>
              </a:rPr>
              <a:t> czy Ulrich </a:t>
            </a:r>
            <a:r>
              <a:rPr lang="pl-PL" dirty="0" err="1">
                <a:solidFill>
                  <a:srgbClr val="00B050"/>
                </a:solidFill>
                <a:latin typeface="Arial" panose="020B0604020202020204" pitchFamily="34" charset="0"/>
                <a:cs typeface="Arial" panose="020B0604020202020204" pitchFamily="34" charset="0"/>
              </a:rPr>
              <a:t>Beesk</a:t>
            </a:r>
            <a:r>
              <a:rPr lang="pl-PL" dirty="0">
                <a:solidFill>
                  <a:srgbClr val="00B050"/>
                </a:solidFill>
                <a:latin typeface="Arial" panose="020B0604020202020204" pitchFamily="34" charset="0"/>
                <a:cs typeface="Arial" panose="020B0604020202020204" pitchFamily="34" charset="0"/>
              </a:rPr>
              <a:t>, którzy dbali, by programy były dla wszystkich ciekawe i rozwijające.</a:t>
            </a:r>
          </a:p>
        </p:txBody>
      </p:sp>
    </p:spTree>
    <p:extLst>
      <p:ext uri="{BB962C8B-B14F-4D97-AF65-F5344CB8AC3E}">
        <p14:creationId xmlns:p14="http://schemas.microsoft.com/office/powerpoint/2010/main" val="283801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76549" y="624110"/>
            <a:ext cx="9728063" cy="1280890"/>
          </a:xfrm>
        </p:spPr>
        <p:txBody>
          <a:bodyPr>
            <a:normAutofit fontScale="90000"/>
          </a:bodyPr>
          <a:lstStyle/>
          <a:p>
            <a:r>
              <a:rPr lang="pl-PL" sz="3200" dirty="0" err="1"/>
              <a:t>Unsere</a:t>
            </a:r>
            <a:r>
              <a:rPr lang="pl-PL" sz="3200" dirty="0"/>
              <a:t> </a:t>
            </a:r>
            <a:r>
              <a:rPr lang="pl-PL" sz="3200" dirty="0" err="1"/>
              <a:t>Programme</a:t>
            </a:r>
            <a:r>
              <a:rPr lang="pl-PL" sz="3200" dirty="0"/>
              <a:t> </a:t>
            </a:r>
            <a:r>
              <a:rPr lang="pl-PL" sz="3200" dirty="0" err="1"/>
              <a:t>waren</a:t>
            </a:r>
            <a:r>
              <a:rPr lang="pl-PL" sz="3200" dirty="0"/>
              <a:t> </a:t>
            </a:r>
            <a:r>
              <a:rPr lang="pl-PL" sz="3200" dirty="0" err="1"/>
              <a:t>sehr</a:t>
            </a:r>
            <a:r>
              <a:rPr lang="pl-PL" sz="3200" dirty="0"/>
              <a:t> </a:t>
            </a:r>
            <a:r>
              <a:rPr lang="pl-PL" sz="3200" dirty="0" err="1"/>
              <a:t>unterschiedlich</a:t>
            </a:r>
            <a:r>
              <a:rPr lang="pl-PL" sz="3200" dirty="0"/>
              <a:t>, </a:t>
            </a:r>
            <a:r>
              <a:rPr lang="pl-PL" sz="3200" dirty="0" err="1"/>
              <a:t>angefangen</a:t>
            </a:r>
            <a:r>
              <a:rPr lang="pl-PL" sz="3200" dirty="0"/>
              <a:t> mit </a:t>
            </a:r>
            <a:r>
              <a:rPr lang="pl-PL" sz="3200" dirty="0" err="1"/>
              <a:t>dem</a:t>
            </a:r>
            <a:r>
              <a:rPr lang="pl-PL" sz="3200" dirty="0"/>
              <a:t> </a:t>
            </a:r>
            <a:r>
              <a:rPr lang="pl-PL" sz="3200" dirty="0" err="1"/>
              <a:t>Kennenlernen</a:t>
            </a:r>
            <a:r>
              <a:rPr lang="pl-PL" sz="3200" dirty="0"/>
              <a:t> der </a:t>
            </a:r>
            <a:r>
              <a:rPr lang="pl-PL" sz="3200" dirty="0" err="1"/>
              <a:t>Teilnehmer</a:t>
            </a:r>
            <a:r>
              <a:rPr lang="pl-PL" sz="3200" dirty="0"/>
              <a:t>, der </a:t>
            </a:r>
            <a:r>
              <a:rPr lang="pl-PL" sz="3200" dirty="0" err="1"/>
              <a:t>Erkundung</a:t>
            </a:r>
            <a:r>
              <a:rPr lang="pl-PL" sz="3200" dirty="0"/>
              <a:t> der </a:t>
            </a:r>
            <a:r>
              <a:rPr lang="pl-PL" sz="3200" dirty="0" err="1"/>
              <a:t>beiden</a:t>
            </a:r>
            <a:r>
              <a:rPr lang="pl-PL" sz="3200" dirty="0"/>
              <a:t> </a:t>
            </a:r>
            <a:r>
              <a:rPr lang="pl-PL" sz="3200" dirty="0" err="1"/>
              <a:t>St</a:t>
            </a:r>
            <a:r>
              <a:rPr lang="de-DE" sz="3200" dirty="0"/>
              <a:t>ä</a:t>
            </a:r>
            <a:r>
              <a:rPr lang="pl-PL" sz="3200" dirty="0" err="1"/>
              <a:t>dte</a:t>
            </a:r>
            <a:r>
              <a:rPr lang="pl-PL" sz="3200" dirty="0"/>
              <a:t>, </a:t>
            </a: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07645" y="2203267"/>
            <a:ext cx="5704491" cy="4278369"/>
          </a:xfrm>
        </p:spPr>
      </p:pic>
      <p:sp>
        <p:nvSpPr>
          <p:cNvPr id="5" name="Tytuł 1"/>
          <p:cNvSpPr txBox="1">
            <a:spLocks/>
          </p:cNvSpPr>
          <p:nvPr/>
        </p:nvSpPr>
        <p:spPr>
          <a:xfrm>
            <a:off x="951360" y="2963366"/>
            <a:ext cx="3768310" cy="2758170"/>
          </a:xfrm>
          <a:prstGeom prst="rect">
            <a:avLst/>
          </a:prstGeom>
        </p:spPr>
        <p:txBody>
          <a:bodyPr vert="horz" lIns="91440" tIns="45720" rIns="91440" bIns="45720" rtlCol="0" anchor="t">
            <a:normAutofit fontScale="825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sz="3200" dirty="0"/>
              <a:t>Nasze programy były bardzo różnorodne, począwszy od wzajemnego poznania się, przez zwiedzanie ciekawych miejsc w obu miastach, </a:t>
            </a:r>
          </a:p>
        </p:txBody>
      </p:sp>
    </p:spTree>
    <p:extLst>
      <p:ext uri="{BB962C8B-B14F-4D97-AF65-F5344CB8AC3E}">
        <p14:creationId xmlns:p14="http://schemas.microsoft.com/office/powerpoint/2010/main" val="64708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92924" y="624110"/>
            <a:ext cx="8911687" cy="577673"/>
          </a:xfrm>
        </p:spPr>
        <p:txBody>
          <a:bodyPr>
            <a:normAutofit/>
          </a:bodyPr>
          <a:lstStyle/>
          <a:p>
            <a:r>
              <a:rPr lang="de-DE" sz="2000" dirty="0">
                <a:latin typeface="Arial" panose="020B0604020202020204" pitchFamily="34" charset="0"/>
                <a:cs typeface="Arial" panose="020B0604020202020204" pitchFamily="34" charset="0"/>
              </a:rPr>
              <a:t>ü</a:t>
            </a:r>
            <a:r>
              <a:rPr lang="pl-PL" sz="2000" dirty="0">
                <a:latin typeface="Arial" panose="020B0604020202020204" pitchFamily="34" charset="0"/>
                <a:cs typeface="Arial" panose="020B0604020202020204" pitchFamily="34" charset="0"/>
              </a:rPr>
              <a:t>ber  </a:t>
            </a:r>
            <a:r>
              <a:rPr lang="pl-PL" sz="2000" dirty="0" err="1">
                <a:latin typeface="Arial" panose="020B0604020202020204" pitchFamily="34" charset="0"/>
                <a:cs typeface="Arial" panose="020B0604020202020204" pitchFamily="34" charset="0"/>
              </a:rPr>
              <a:t>Versuche</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sich</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zu</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verst</a:t>
            </a:r>
            <a:r>
              <a:rPr lang="de-DE" sz="2000" dirty="0">
                <a:latin typeface="Arial" panose="020B0604020202020204" pitchFamily="34" charset="0"/>
                <a:cs typeface="Arial" panose="020B0604020202020204" pitchFamily="34" charset="0"/>
              </a:rPr>
              <a:t>ä</a:t>
            </a:r>
            <a:r>
              <a:rPr lang="pl-PL" sz="2000" dirty="0" err="1">
                <a:latin typeface="Arial" panose="020B0604020202020204" pitchFamily="34" charset="0"/>
                <a:cs typeface="Arial" panose="020B0604020202020204" pitchFamily="34" charset="0"/>
              </a:rPr>
              <a:t>ndigen</a:t>
            </a:r>
            <a:r>
              <a:rPr lang="pl-PL" sz="2000" dirty="0">
                <a:latin typeface="Arial" panose="020B0604020202020204" pitchFamily="34" charset="0"/>
                <a:cs typeface="Arial" panose="020B0604020202020204" pitchFamily="34" charset="0"/>
              </a:rPr>
              <a:t> bis </a:t>
            </a:r>
            <a:r>
              <a:rPr lang="pl-PL" sz="2000" dirty="0" err="1">
                <a:latin typeface="Arial" panose="020B0604020202020204" pitchFamily="34" charset="0"/>
                <a:cs typeface="Arial" panose="020B0604020202020204" pitchFamily="34" charset="0"/>
              </a:rPr>
              <a:t>zu</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gemeinsamen</a:t>
            </a:r>
            <a:r>
              <a:rPr lang="pl-PL" sz="2000" dirty="0">
                <a:latin typeface="Arial" panose="020B0604020202020204" pitchFamily="34" charset="0"/>
                <a:cs typeface="Arial" panose="020B0604020202020204" pitchFamily="34" charset="0"/>
              </a:rPr>
              <a:t> </a:t>
            </a:r>
            <a:r>
              <a:rPr lang="pl-PL" sz="2000" dirty="0" err="1">
                <a:latin typeface="Arial" panose="020B0604020202020204" pitchFamily="34" charset="0"/>
                <a:cs typeface="Arial" panose="020B0604020202020204" pitchFamily="34" charset="0"/>
              </a:rPr>
              <a:t>Ausfl</a:t>
            </a:r>
            <a:r>
              <a:rPr lang="de-DE" sz="2000" dirty="0">
                <a:latin typeface="Arial" panose="020B0604020202020204" pitchFamily="34" charset="0"/>
                <a:cs typeface="Arial" panose="020B0604020202020204" pitchFamily="34" charset="0"/>
              </a:rPr>
              <a:t>ü</a:t>
            </a:r>
            <a:r>
              <a:rPr lang="pl-PL" sz="2000" dirty="0">
                <a:latin typeface="Arial" panose="020B0604020202020204" pitchFamily="34" charset="0"/>
                <a:cs typeface="Arial" panose="020B0604020202020204" pitchFamily="34" charset="0"/>
              </a:rPr>
              <a:t>gen</a:t>
            </a:r>
            <a:r>
              <a:rPr lang="pl-PL" sz="2000" dirty="0"/>
              <a:t>… </a:t>
            </a:r>
            <a:endParaRPr lang="pl-PL" sz="2000" dirty="0">
              <a:latin typeface="Arial" panose="020B0604020202020204" pitchFamily="34" charset="0"/>
              <a:cs typeface="Arial" panose="020B0604020202020204" pitchFamily="34" charset="0"/>
            </a:endParaRPr>
          </a:p>
        </p:txBody>
      </p:sp>
      <p:pic>
        <p:nvPicPr>
          <p:cNvPr id="9" name="Symbol zastępczy zawartości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92924" y="1341120"/>
            <a:ext cx="3702914" cy="4570730"/>
          </a:xfrm>
        </p:spPr>
      </p:pic>
      <p:pic>
        <p:nvPicPr>
          <p:cNvPr id="10" name="Symbol zastępczy zawartości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36229" y="2142309"/>
            <a:ext cx="4668384" cy="3310225"/>
          </a:xfrm>
        </p:spPr>
      </p:pic>
      <p:sp>
        <p:nvSpPr>
          <p:cNvPr id="5" name="Tytuł 1"/>
          <p:cNvSpPr txBox="1">
            <a:spLocks/>
          </p:cNvSpPr>
          <p:nvPr/>
        </p:nvSpPr>
        <p:spPr>
          <a:xfrm>
            <a:off x="2592924" y="5911850"/>
            <a:ext cx="8911687" cy="57767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sz="2000" dirty="0">
                <a:latin typeface="Arial" panose="020B0604020202020204" pitchFamily="34" charset="0"/>
                <a:cs typeface="Arial" panose="020B0604020202020204" pitchFamily="34" charset="0"/>
              </a:rPr>
              <a:t>poprzez naukę obu języków, do wspólnych wycieczek </a:t>
            </a:r>
            <a:r>
              <a:rPr lang="pl-PL" sz="2000" dirty="0"/>
              <a:t>… </a:t>
            </a:r>
            <a:endParaRPr lang="pl-P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931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89464" y="624110"/>
            <a:ext cx="9815148" cy="1280890"/>
          </a:xfrm>
        </p:spPr>
        <p:txBody>
          <a:bodyPr>
            <a:normAutofit/>
          </a:bodyPr>
          <a:lstStyle/>
          <a:p>
            <a:r>
              <a:rPr lang="pl-PL" sz="2400" dirty="0" err="1">
                <a:latin typeface="Arial" panose="020B0604020202020204" pitchFamily="34" charset="0"/>
                <a:cs typeface="Arial" panose="020B0604020202020204" pitchFamily="34" charset="0"/>
              </a:rPr>
              <a:t>Die</a:t>
            </a:r>
            <a:r>
              <a:rPr lang="pl-PL" sz="2400" dirty="0">
                <a:latin typeface="Arial" panose="020B0604020202020204" pitchFamily="34" charset="0"/>
                <a:cs typeface="Arial" panose="020B0604020202020204" pitchFamily="34" charset="0"/>
              </a:rPr>
              <a:t> </a:t>
            </a:r>
            <a:r>
              <a:rPr lang="pl-PL" sz="2400" dirty="0" err="1">
                <a:latin typeface="Arial" panose="020B0604020202020204" pitchFamily="34" charset="0"/>
                <a:cs typeface="Arial" panose="020B0604020202020204" pitchFamily="34" charset="0"/>
              </a:rPr>
              <a:t>Teilnehmer</a:t>
            </a:r>
            <a:r>
              <a:rPr lang="pl-PL" sz="2400" dirty="0">
                <a:latin typeface="Arial" panose="020B0604020202020204" pitchFamily="34" charset="0"/>
                <a:cs typeface="Arial" panose="020B0604020202020204" pitchFamily="34" charset="0"/>
              </a:rPr>
              <a:t> </a:t>
            </a:r>
            <a:r>
              <a:rPr lang="pl-PL" sz="2400" dirty="0" err="1">
                <a:latin typeface="Arial" panose="020B0604020202020204" pitchFamily="34" charset="0"/>
                <a:cs typeface="Arial" panose="020B0604020202020204" pitchFamily="34" charset="0"/>
              </a:rPr>
              <a:t>verbrachten</a:t>
            </a:r>
            <a:r>
              <a:rPr lang="pl-PL" sz="2400" dirty="0">
                <a:latin typeface="Arial" panose="020B0604020202020204" pitchFamily="34" charset="0"/>
                <a:cs typeface="Arial" panose="020B0604020202020204" pitchFamily="34" charset="0"/>
              </a:rPr>
              <a:t> </a:t>
            </a:r>
            <a:r>
              <a:rPr lang="pl-PL" sz="2400" dirty="0" err="1">
                <a:latin typeface="Arial" panose="020B0604020202020204" pitchFamily="34" charset="0"/>
                <a:cs typeface="Arial" panose="020B0604020202020204" pitchFamily="34" charset="0"/>
              </a:rPr>
              <a:t>ihre</a:t>
            </a:r>
            <a:r>
              <a:rPr lang="pl-PL" sz="2400" dirty="0">
                <a:latin typeface="Arial" panose="020B0604020202020204" pitchFamily="34" charset="0"/>
                <a:cs typeface="Arial" panose="020B0604020202020204" pitchFamily="34" charset="0"/>
              </a:rPr>
              <a:t> </a:t>
            </a:r>
            <a:r>
              <a:rPr lang="pl-PL" sz="2400" dirty="0" err="1">
                <a:latin typeface="Arial" panose="020B0604020202020204" pitchFamily="34" charset="0"/>
                <a:cs typeface="Arial" panose="020B0604020202020204" pitchFamily="34" charset="0"/>
              </a:rPr>
              <a:t>Zeit</a:t>
            </a:r>
            <a:r>
              <a:rPr lang="pl-PL" sz="2400" dirty="0">
                <a:latin typeface="Arial" panose="020B0604020202020204" pitchFamily="34" charset="0"/>
                <a:cs typeface="Arial" panose="020B0604020202020204" pitchFamily="34" charset="0"/>
              </a:rPr>
              <a:t> </a:t>
            </a:r>
            <a:r>
              <a:rPr lang="pl-PL" sz="2400" dirty="0" err="1">
                <a:latin typeface="Arial" panose="020B0604020202020204" pitchFamily="34" charset="0"/>
                <a:cs typeface="Arial" panose="020B0604020202020204" pitchFamily="34" charset="0"/>
              </a:rPr>
              <a:t>nicht</a:t>
            </a:r>
            <a:r>
              <a:rPr lang="pl-PL" sz="2400" dirty="0">
                <a:latin typeface="Arial" panose="020B0604020202020204" pitchFamily="34" charset="0"/>
                <a:cs typeface="Arial" panose="020B0604020202020204" pitchFamily="34" charset="0"/>
              </a:rPr>
              <a:t> nur </a:t>
            </a:r>
            <a:r>
              <a:rPr lang="pl-PL" sz="2400" dirty="0" err="1">
                <a:latin typeface="Arial" panose="020B0604020202020204" pitchFamily="34" charset="0"/>
                <a:cs typeface="Arial" panose="020B0604020202020204" pitchFamily="34" charset="0"/>
              </a:rPr>
              <a:t>an</a:t>
            </a:r>
            <a:r>
              <a:rPr lang="pl-PL" sz="2400" dirty="0">
                <a:latin typeface="Arial" panose="020B0604020202020204" pitchFamily="34" charset="0"/>
                <a:cs typeface="Arial" panose="020B0604020202020204" pitchFamily="34" charset="0"/>
              </a:rPr>
              <a:t> der </a:t>
            </a:r>
            <a:r>
              <a:rPr lang="pl-PL" sz="2400" dirty="0" err="1">
                <a:latin typeface="Arial" panose="020B0604020202020204" pitchFamily="34" charset="0"/>
                <a:cs typeface="Arial" panose="020B0604020202020204" pitchFamily="34" charset="0"/>
              </a:rPr>
              <a:t>Arbeit</a:t>
            </a:r>
            <a:r>
              <a:rPr lang="pl-PL" sz="2400" dirty="0">
                <a:latin typeface="Arial" panose="020B0604020202020204" pitchFamily="34" charset="0"/>
                <a:cs typeface="Arial" panose="020B0604020202020204" pitchFamily="34" charset="0"/>
              </a:rPr>
              <a:t>, </a:t>
            </a:r>
            <a:r>
              <a:rPr lang="pl-PL" sz="2400" dirty="0" err="1">
                <a:latin typeface="Arial" panose="020B0604020202020204" pitchFamily="34" charset="0"/>
                <a:cs typeface="Arial" panose="020B0604020202020204" pitchFamily="34" charset="0"/>
              </a:rPr>
              <a:t>sondern</a:t>
            </a:r>
            <a:r>
              <a:rPr lang="pl-PL" sz="2400" dirty="0">
                <a:latin typeface="Arial" panose="020B0604020202020204" pitchFamily="34" charset="0"/>
                <a:cs typeface="Arial" panose="020B0604020202020204" pitchFamily="34" charset="0"/>
              </a:rPr>
              <a:t> </a:t>
            </a:r>
            <a:r>
              <a:rPr lang="pl-PL" sz="2400" dirty="0" err="1">
                <a:latin typeface="Arial" panose="020B0604020202020204" pitchFamily="34" charset="0"/>
                <a:cs typeface="Arial" panose="020B0604020202020204" pitchFamily="34" charset="0"/>
              </a:rPr>
              <a:t>am</a:t>
            </a:r>
            <a:r>
              <a:rPr lang="de-DE" sz="2400" dirty="0">
                <a:latin typeface="Arial" panose="020B0604020202020204" pitchFamily="34" charset="0"/>
                <a:cs typeface="Arial" panose="020B0604020202020204" pitchFamily="34" charset="0"/>
              </a:rPr>
              <a:t>ü</a:t>
            </a:r>
            <a:r>
              <a:rPr lang="pl-PL" sz="2400" dirty="0" err="1">
                <a:latin typeface="Arial" panose="020B0604020202020204" pitchFamily="34" charset="0"/>
                <a:cs typeface="Arial" panose="020B0604020202020204" pitchFamily="34" charset="0"/>
              </a:rPr>
              <a:t>sierten</a:t>
            </a:r>
            <a:r>
              <a:rPr lang="pl-PL" sz="2400" dirty="0">
                <a:latin typeface="Arial" panose="020B0604020202020204" pitchFamily="34" charset="0"/>
                <a:cs typeface="Arial" panose="020B0604020202020204" pitchFamily="34" charset="0"/>
              </a:rPr>
              <a:t> </a:t>
            </a:r>
            <a:r>
              <a:rPr lang="pl-PL" sz="2400" dirty="0" err="1">
                <a:latin typeface="Arial" panose="020B0604020202020204" pitchFamily="34" charset="0"/>
                <a:cs typeface="Arial" panose="020B0604020202020204" pitchFamily="34" charset="0"/>
              </a:rPr>
              <a:t>sich</a:t>
            </a:r>
            <a:r>
              <a:rPr lang="pl-PL" sz="2400" dirty="0">
                <a:latin typeface="Arial" panose="020B0604020202020204" pitchFamily="34" charset="0"/>
                <a:cs typeface="Arial" panose="020B0604020202020204" pitchFamily="34" charset="0"/>
              </a:rPr>
              <a:t> </a:t>
            </a:r>
            <a:r>
              <a:rPr lang="pl-PL" sz="2400" dirty="0" err="1">
                <a:latin typeface="Arial" panose="020B0604020202020204" pitchFamily="34" charset="0"/>
                <a:cs typeface="Arial" panose="020B0604020202020204" pitchFamily="34" charset="0"/>
              </a:rPr>
              <a:t>auch</a:t>
            </a:r>
            <a:r>
              <a:rPr lang="pl-PL" sz="2400" dirty="0">
                <a:latin typeface="Arial" panose="020B0604020202020204" pitchFamily="34" charset="0"/>
                <a:cs typeface="Arial" panose="020B0604020202020204" pitchFamily="34" charset="0"/>
              </a:rPr>
              <a:t> </a:t>
            </a:r>
            <a:r>
              <a:rPr lang="pl-PL" sz="2400" dirty="0" err="1">
                <a:latin typeface="Arial" panose="020B0604020202020204" pitchFamily="34" charset="0"/>
                <a:cs typeface="Arial" panose="020B0604020202020204" pitchFamily="34" charset="0"/>
              </a:rPr>
              <a:t>dabei</a:t>
            </a:r>
            <a:r>
              <a:rPr lang="pl-PL" sz="2400" dirty="0">
                <a:latin typeface="Arial" panose="020B0604020202020204" pitchFamily="34" charset="0"/>
                <a:cs typeface="Arial" panose="020B0604020202020204" pitchFamily="34" charset="0"/>
              </a:rPr>
              <a:t> </a:t>
            </a:r>
            <a:r>
              <a:rPr lang="pl-PL" sz="2400" dirty="0" err="1">
                <a:latin typeface="Arial" panose="020B0604020202020204" pitchFamily="34" charset="0"/>
                <a:cs typeface="Arial" panose="020B0604020202020204" pitchFamily="34" charset="0"/>
              </a:rPr>
              <a:t>sehr</a:t>
            </a:r>
            <a:r>
              <a:rPr lang="pl-PL" sz="2400" dirty="0">
                <a:latin typeface="Arial" panose="020B0604020202020204" pitchFamily="34" charset="0"/>
                <a:cs typeface="Arial" panose="020B0604020202020204" pitchFamily="34" charset="0"/>
              </a:rPr>
              <a:t> </a:t>
            </a:r>
            <a:r>
              <a:rPr lang="pl-PL" sz="2400" dirty="0" err="1">
                <a:latin typeface="Arial" panose="020B0604020202020204" pitchFamily="34" charset="0"/>
                <a:cs typeface="Arial" panose="020B0604020202020204" pitchFamily="34" charset="0"/>
              </a:rPr>
              <a:t>gut</a:t>
            </a:r>
            <a:r>
              <a:rPr lang="pl-PL" sz="2400" dirty="0">
                <a:latin typeface="Arial" panose="020B0604020202020204" pitchFamily="34" charset="0"/>
                <a:cs typeface="Arial" panose="020B0604020202020204" pitchFamily="34" charset="0"/>
              </a:rPr>
              <a:t>….</a:t>
            </a:r>
          </a:p>
        </p:txBody>
      </p:sp>
      <p:pic>
        <p:nvPicPr>
          <p:cNvPr id="6" name="Symbol zastępczy zawartości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6767" y="1905000"/>
            <a:ext cx="4313237" cy="2875491"/>
          </a:xfrm>
        </p:spPr>
      </p:pic>
      <p:pic>
        <p:nvPicPr>
          <p:cNvPr id="7" name="Symbol zastępczy zawartości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906161" y="1905000"/>
            <a:ext cx="4313238" cy="2875492"/>
          </a:xfrm>
        </p:spPr>
      </p:pic>
      <p:sp>
        <p:nvSpPr>
          <p:cNvPr id="5" name="Tytuł 1"/>
          <p:cNvSpPr txBox="1">
            <a:spLocks/>
          </p:cNvSpPr>
          <p:nvPr/>
        </p:nvSpPr>
        <p:spPr>
          <a:xfrm>
            <a:off x="1526768" y="5220059"/>
            <a:ext cx="9977844"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sz="2400" dirty="0">
                <a:latin typeface="Arial" panose="020B0604020202020204" pitchFamily="34" charset="0"/>
                <a:cs typeface="Arial" panose="020B0604020202020204" pitchFamily="34" charset="0"/>
              </a:rPr>
              <a:t>Uczestnicy wymian spędzali wspólnie czas nie tylko przy pracy nad projektami, lecz również świetnie się przy tym bawili….</a:t>
            </a:r>
          </a:p>
        </p:txBody>
      </p:sp>
    </p:spTree>
    <p:extLst>
      <p:ext uri="{BB962C8B-B14F-4D97-AF65-F5344CB8AC3E}">
        <p14:creationId xmlns:p14="http://schemas.microsoft.com/office/powerpoint/2010/main" val="357621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98958" y="524839"/>
            <a:ext cx="8911687" cy="1280890"/>
          </a:xfrm>
        </p:spPr>
        <p:txBody>
          <a:bodyPr/>
          <a:lstStyle/>
          <a:p>
            <a:pPr algn="ctr"/>
            <a:r>
              <a:rPr lang="pl-PL" dirty="0" err="1"/>
              <a:t>Wikingerdorf</a:t>
            </a:r>
            <a:r>
              <a:rPr lang="pl-PL" dirty="0"/>
              <a:t> in Wolin </a:t>
            </a:r>
            <a:br>
              <a:rPr lang="pl-PL" dirty="0"/>
            </a:br>
            <a:r>
              <a:rPr lang="pl-PL" dirty="0" err="1"/>
              <a:t>und</a:t>
            </a:r>
            <a:r>
              <a:rPr lang="pl-PL" dirty="0"/>
              <a:t> </a:t>
            </a:r>
            <a:r>
              <a:rPr lang="pl-PL" dirty="0" err="1"/>
              <a:t>Promenade</a:t>
            </a:r>
            <a:r>
              <a:rPr lang="pl-PL" dirty="0"/>
              <a:t> in </a:t>
            </a:r>
            <a:r>
              <a:rPr lang="pl-PL" dirty="0" err="1"/>
              <a:t>Misdroy</a:t>
            </a:r>
            <a:endParaRPr lang="pl-PL" dirty="0"/>
          </a:p>
        </p:txBody>
      </p:sp>
      <p:pic>
        <p:nvPicPr>
          <p:cNvPr id="5" name="Symbol zastępczy zawartości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53409" y="1936020"/>
            <a:ext cx="2670545" cy="4005818"/>
          </a:xfrm>
        </p:spPr>
      </p:pic>
      <p:pic>
        <p:nvPicPr>
          <p:cNvPr id="6" name="Symbol zastępczy zawartości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674860" y="2219991"/>
            <a:ext cx="5045982" cy="3363988"/>
          </a:xfrm>
        </p:spPr>
      </p:pic>
      <p:sp>
        <p:nvSpPr>
          <p:cNvPr id="7" name="Tytuł 1"/>
          <p:cNvSpPr txBox="1">
            <a:spLocks/>
          </p:cNvSpPr>
          <p:nvPr/>
        </p:nvSpPr>
        <p:spPr>
          <a:xfrm>
            <a:off x="3851312" y="5715655"/>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l-PL" dirty="0"/>
              <a:t>Wioska Wikingów na wyspie Wolin </a:t>
            </a:r>
            <a:br>
              <a:rPr lang="pl-PL" dirty="0"/>
            </a:br>
            <a:r>
              <a:rPr lang="pl-PL" dirty="0"/>
              <a:t>i molo w Międzyzdrojach</a:t>
            </a:r>
          </a:p>
        </p:txBody>
      </p:sp>
    </p:spTree>
    <p:extLst>
      <p:ext uri="{BB962C8B-B14F-4D97-AF65-F5344CB8AC3E}">
        <p14:creationId xmlns:p14="http://schemas.microsoft.com/office/powerpoint/2010/main" val="322368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muga">
  <a:themeElements>
    <a:clrScheme name="Smuga">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Smuga">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muga">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435</TotalTime>
  <Words>1044</Words>
  <Application>Microsoft Office PowerPoint</Application>
  <PresentationFormat>Panoramiczny</PresentationFormat>
  <Paragraphs>61</Paragraphs>
  <Slides>32</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32</vt:i4>
      </vt:variant>
    </vt:vector>
  </HeadingPairs>
  <TitlesOfParts>
    <vt:vector size="36" baseType="lpstr">
      <vt:lpstr>Arial</vt:lpstr>
      <vt:lpstr>Century Gothic</vt:lpstr>
      <vt:lpstr>Wingdings 3</vt:lpstr>
      <vt:lpstr>Smuga</vt:lpstr>
      <vt:lpstr>Krótka historia współpracy I LICEUM OGÓLNOKSZTAŁCĄCEGO im. Marii Skłodowskiej – Curie w Szczecinie  i Gymnasium Carolinum w Neustrelitz </vt:lpstr>
      <vt:lpstr>Wie alles begann…. </vt:lpstr>
      <vt:lpstr>Der erste Schüleraustausch  Pierwsze spotkanie</vt:lpstr>
      <vt:lpstr>2005 wurde von dem Schulleiter des Lyzeums in Polen Jan Trzeciak und dem Leiter der deutschen Schule Herrn Henry Tesch ein Vertrag über die Zusammenarbeit unterzeichnet.</vt:lpstr>
      <vt:lpstr>Von Anfang an waren sowohl deutsche als auch polnische Lehrer engagiert, um den Schülern das Nachbarland von vielen Seiten auf eine interessante Art und Weise  zu zeigen. An den zahlreichen Projekten waren polnische Deutschlehrerinnen Małgorzata Stuligłowa und Anita Zając, dann Joanna Jarczyk, Dorota Jardzioch und Jolanta Leśnik beteiligt, unterstützt von anderen Lehrern wie Małgorzata Zalewska, Ewa Moeller, Beata Dobosz und vielen anderen….. </vt:lpstr>
      <vt:lpstr>Unsere Programme waren sehr unterschiedlich, angefangen mit dem Kennenlernen der Teilnehmer, der Erkundung der beiden Städte, </vt:lpstr>
      <vt:lpstr>über  Versuche, sich zu verständigen bis zu gemeinsamen Ausflügen… </vt:lpstr>
      <vt:lpstr>Die Teilnehmer verbrachten ihre Zeit nicht nur an der Arbeit, sondern amüsierten sich auch dabei sehr gut….</vt:lpstr>
      <vt:lpstr>Wikingerdorf in Wolin  und Promenade in Misdroy</vt:lpstr>
      <vt:lpstr>Schreiben auf mittelalterliche Art Verteidigung des Dorfes</vt:lpstr>
      <vt:lpstr>Hafenrundfahrt an der Oder in Stettin Besuch in Schwerin</vt:lpstr>
      <vt:lpstr>Prezentacja programu PowerPoint</vt:lpstr>
      <vt:lpstr>Wir haben über wichtige Themen wie Frieden und Grenzen gesprochen… </vt:lpstr>
      <vt:lpstr>nicht nur zwischen den Ländern</vt:lpstr>
      <vt:lpstr>polnische und deutsche Traditionen kennengelernt….</vt:lpstr>
      <vt:lpstr>und alle hatten immer viel Spass dabei…</vt:lpstr>
      <vt:lpstr>Auf einem Kriegsschiff in Kolberg  und in der Stettiner Philharmonie </vt:lpstr>
      <vt:lpstr>Im Staatsarchiv und bei einem Stadtrundgang  in Stettin </vt:lpstr>
      <vt:lpstr>Projektarbeit</vt:lpstr>
      <vt:lpstr>Man hat sich nicht nur um die Seele, sondern auch um den Körper gekümmert….</vt:lpstr>
      <vt:lpstr>Sport i wspólne gotowanie</vt:lpstr>
      <vt:lpstr>Polnische Schüler haben auch mehrmals an der International Summerschool teilgenommen</vt:lpstr>
      <vt:lpstr>Uczestnicząc w ciekawych wykładach  i eksperymentach</vt:lpstr>
      <vt:lpstr>Die Integration betraf nicht nur die Schüler…. Integrowała się nie tylko młodzież….</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Zmieniają się uczniowie, przychodzą nowi nauczyciele, a współpraca trwa… Es kommen immer neue Schüler, neue Lehrer und wir machen einfach weiter….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Krótka historia współpracy I LICEUM OGÓLNOKSZTAŁCĄCEGO im. Marii Skłodowskiej – Curie w Szczecinie  i Gymnasium Carolinum w Neustrelitz</dc:title>
  <dc:creator>Dorota</dc:creator>
  <cp:lastModifiedBy>Dorota Jardzioch</cp:lastModifiedBy>
  <cp:revision>35</cp:revision>
  <dcterms:created xsi:type="dcterms:W3CDTF">2022-11-01T14:06:21Z</dcterms:created>
  <dcterms:modified xsi:type="dcterms:W3CDTF">2022-12-20T08:24:19Z</dcterms:modified>
</cp:coreProperties>
</file>